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Inter SemiBold"/>
      <p:regular r:id="rId37"/>
      <p:bold r:id="rId38"/>
      <p:italic r:id="rId39"/>
      <p:boldItalic r:id="rId40"/>
    </p:embeddedFont>
    <p:embeddedFont>
      <p:font typeface="Inter"/>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62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B62114D-69B2-493C-A21E-4C96C7D4D3FD}">
  <a:tblStyle styleId="{5B62114D-69B2-493C-A21E-4C96C7D4D3F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62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boldItalic.fntdata"/><Relationship Id="rId20" Type="http://schemas.openxmlformats.org/officeDocument/2006/relationships/slide" Target="slides/slide14.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6.xml"/><Relationship Id="rId44" Type="http://schemas.openxmlformats.org/officeDocument/2006/relationships/font" Target="fonts/Inter-boldItalic.fntdata"/><Relationship Id="rId21" Type="http://schemas.openxmlformats.org/officeDocument/2006/relationships/slide" Target="slides/slide15.xml"/><Relationship Id="rId43" Type="http://schemas.openxmlformats.org/officeDocument/2006/relationships/font" Target="fonts/Inter-italic.fntdata"/><Relationship Id="rId24" Type="http://schemas.openxmlformats.org/officeDocument/2006/relationships/slide" Target="slides/slide18.xml"/><Relationship Id="rId46" Type="http://schemas.openxmlformats.org/officeDocument/2006/relationships/font" Target="fonts/OpenSans-bold.fntdata"/><Relationship Id="rId23" Type="http://schemas.openxmlformats.org/officeDocument/2006/relationships/slide" Target="slides/slide17.xml"/><Relationship Id="rId45" Type="http://schemas.openxmlformats.org/officeDocument/2006/relationships/font" Target="fonts/OpenSa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OpenSans-boldItalic.fntdata"/><Relationship Id="rId25" Type="http://schemas.openxmlformats.org/officeDocument/2006/relationships/slide" Target="slides/slide19.xml"/><Relationship Id="rId47"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InterSemiBold-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InterSemiBold-italic.fntdata"/><Relationship Id="rId16" Type="http://schemas.openxmlformats.org/officeDocument/2006/relationships/slide" Target="slides/slide10.xml"/><Relationship Id="rId38" Type="http://schemas.openxmlformats.org/officeDocument/2006/relationships/font" Target="fonts/InterSemiBold-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597257686c_1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597257686c_1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Intro to Sterling</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7be7f9ea5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7be7f9ea5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MCP was introduced by Anthropic in Nov. of last year.</a:t>
            </a:r>
            <a:endParaRPr>
              <a:solidFill>
                <a:schemeClr val="dk1"/>
              </a:solidFill>
            </a:endParaRPr>
          </a:p>
          <a:p>
            <a:pPr indent="0" lvl="0" marL="0" rtl="0" algn="l">
              <a:lnSpc>
                <a:spcPct val="115000"/>
              </a:lnSpc>
              <a:spcBef>
                <a:spcPts val="1200"/>
              </a:spcBef>
              <a:spcAft>
                <a:spcPts val="0"/>
              </a:spcAft>
              <a:buNone/>
            </a:pPr>
            <a:r>
              <a:rPr lang="en">
                <a:solidFill>
                  <a:schemeClr val="dk1"/>
                </a:solidFill>
              </a:rPr>
              <a:t>It has 3 capabilities: tools, prompts, and resources</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Discuss the capabilities.</a:t>
            </a:r>
            <a:endParaRPr b="1">
              <a:solidFill>
                <a:schemeClr val="dk1"/>
              </a:solidFill>
            </a:endParaRPr>
          </a:p>
          <a:p>
            <a:pPr indent="0" lvl="0" marL="0" rtl="0" algn="l">
              <a:lnSpc>
                <a:spcPct val="115000"/>
              </a:lnSpc>
              <a:spcBef>
                <a:spcPts val="1200"/>
              </a:spcBef>
              <a:spcAft>
                <a:spcPts val="1200"/>
              </a:spcAft>
              <a:buNone/>
            </a:pPr>
            <a:r>
              <a:rPr lang="en">
                <a:solidFill>
                  <a:schemeClr val="dk1"/>
                </a:solidFill>
              </a:rPr>
              <a:t>So why did it gain widespread adoption?</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7be7f9ea5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7be7f9ea5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In March, Sam Altman posted on X that OpenAI would be adoption MCP.</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7be7f9ea52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7be7f9ea5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4 days later, Sundar Pichai, the CEO of google posed the </a:t>
            </a:r>
            <a:r>
              <a:rPr lang="en">
                <a:solidFill>
                  <a:schemeClr val="dk1"/>
                </a:solidFill>
              </a:rPr>
              <a:t>question</a:t>
            </a:r>
            <a:r>
              <a:rPr lang="en">
                <a:solidFill>
                  <a:schemeClr val="dk1"/>
                </a:solidFill>
              </a:rPr>
              <a:t> on X “to mcp or not to mcp, that’s the question”</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be7f9ea52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7be7f9ea52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A little over a week later, Sundar Pichai confirmed that Google would be adopting MCP. </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From that point on, MCP was off to the races.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7be7f9ea5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7be7f9ea5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So I want to show you a quick demo of a simple MCP server that I built. This server give Claude access to my google calendar.</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85904378d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85904378d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7c16e86a9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7c16e86a9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The tools exist that give us the ability to build MCP servers with only a few clicks. Because I work at Postman, I’ll show you what we built, but there are so many other tools on the market.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85904378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85904378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7c16e86a9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7c16e86a9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Now let’s take this even a step further. I’m a developer, so I’ve used claude code to help me write code, but I’ve also started using it as my personal assistant.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7c16e86a9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7c16e86a9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7c16e86a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7c16e86a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Let's talk about what it means to think agentically. I would argue that most of us approach AI like this [CLICK]</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7c16e86a9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7c16e86a9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We’ve seen MCP in action. Let me show you how to take it to the </a:t>
            </a:r>
            <a:r>
              <a:rPr lang="en">
                <a:solidFill>
                  <a:schemeClr val="dk1"/>
                </a:solidFill>
              </a:rPr>
              <a:t>next</a:t>
            </a:r>
            <a:r>
              <a:rPr lang="en">
                <a:solidFill>
                  <a:schemeClr val="dk1"/>
                </a:solidFill>
              </a:rPr>
              <a:t> level.</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5df4b1af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5df4b1af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Preface for this demo, I’ve shipped an MCP server with a single tool, get the latest news. But I’m using Flows to dynamically update the mcp server without shipping it again.</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571b751b1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571b751b1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7c16e86a9a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7c16e86a9a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"Here's how to start thinking and building agentically:</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7c16e86a9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7c16e86a9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Step 1: Identify Agentic Opportunities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Look for goals, not tasks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'Keep customers informed' not 'send weekly email'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'Ensure compliance' not 'check these 5 things'</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7c16e86a9a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7c16e86a9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Step 2: Map Your Capabilities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What APIs do you have?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What can they enable an agent to do?</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7c16e86a9a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7c16e86a9a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Step 3: Build One Agentic Workflow</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Start simple: 2-3 capabilities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Clear success criteria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Let the agent figure out the 'how'</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7c16e86a9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7c16e86a9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chemeClr val="dk1"/>
                </a:solidFill>
              </a:rPr>
              <a:t>Step 4: Expand and Learn</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Add capabilities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Watch how agents use them</a:t>
            </a:r>
            <a:endParaRPr b="1">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7c16e86a9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7c16e86a9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"Start here:</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
                <a:solidFill>
                  <a:schemeClr val="dk1"/>
                </a:solidFill>
              </a:rPr>
              <a:t>Pick one workflow. Ask 'what's the goal here?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Next, build an MCP server for one API - public or private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Let an agent use it. Watch what happens.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7c16e86a9a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7c16e86a9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The future is agentic.</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The tools are free. The SDKs are open source. Claude Code and Cursor are ready to help you build.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Stop thinking about APIs as endpoints to call.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Start thinking about them as capabilities to enable.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Stop programming every step.</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Start defining what success looks like.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That's thinking agentically.</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571b751b1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571b751b1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[CLICK] 'Call the weather API with zip code 10001'</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[CLICK] 'Format this JSON response into a table'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[CLICK] 'If the status is pending, wait 5 seconds and retry'</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[CLICK] That's not agentic thinking. That's using AI as a smart function caller. We're micromanaging every decision.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Agentic thinking sounds like this: [CLICK]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5e7e84c0d0_3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5e7e84c0d0_3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7bccfa3905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7bccfa3905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a:solidFill>
                  <a:schemeClr val="dk1"/>
                </a:solidFill>
              </a:rPr>
              <a:t>[CLICK] 'Get me the weather for my meeting tomorrow'</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[CLICK] </a:t>
            </a:r>
            <a:r>
              <a:rPr lang="en">
                <a:solidFill>
                  <a:schemeClr val="dk1"/>
                </a:solidFill>
              </a:rPr>
              <a:t>'Keep the team updated on deployment status'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[CLICK] </a:t>
            </a:r>
            <a:r>
              <a:rPr lang="en">
                <a:solidFill>
                  <a:schemeClr val="dk1"/>
                </a:solidFill>
              </a:rPr>
              <a:t>'Help me stay on top of my commitments'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[CLICK] </a:t>
            </a:r>
            <a:r>
              <a:rPr lang="en">
                <a:solidFill>
                  <a:schemeClr val="dk1"/>
                </a:solidFill>
              </a:rPr>
              <a:t>The difference? We're defining goals, not procedures.</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7be7f9ea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7be7f9ea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AI decides: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Which API to call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How to handle errors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What information matters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to take action</a:t>
            </a:r>
            <a:endParaRPr>
              <a:solidFill>
                <a:schemeClr val="dk1"/>
              </a:solidFill>
            </a:endParaRPr>
          </a:p>
          <a:p>
            <a:pPr indent="0" lvl="0" marL="0" rtl="0" algn="l">
              <a:lnSpc>
                <a:spcPct val="115000"/>
              </a:lnSpc>
              <a:spcBef>
                <a:spcPts val="1200"/>
              </a:spcBef>
              <a:spcAft>
                <a:spcPts val="0"/>
              </a:spcAft>
              <a:buNone/>
            </a:pPr>
            <a:r>
              <a:rPr lang="en">
                <a:solidFill>
                  <a:schemeClr val="dk1"/>
                </a:solidFill>
              </a:rPr>
              <a:t>We define the goal. The agent makes the decisions to achieve it.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Agentic thinking is giving the AI the ability to make decision</a:t>
            </a:r>
            <a:r>
              <a:rPr lang="en">
                <a:solidFill>
                  <a:schemeClr val="dk1"/>
                </a:solidFill>
              </a:rPr>
              <a:t>s for a given task</a:t>
            </a:r>
            <a:r>
              <a:rPr lang="en">
                <a:solidFill>
                  <a:schemeClr val="dk1"/>
                </a:solidFill>
              </a:rPr>
              <a:t>, and giving it the tools necessary to complete the task.</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be7f9ea5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7be7f9ea5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Let me show you what I mean when I talk about agentic. To add some context to our first major agentic workflow:</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When an issue is brought up on a feature that our team was building, a lot of the discussion was happening in slack. The PM would have to take the context and create a jira ticket with associated screenshots that he’d have to download from slack. That’s a lot of time taken by the PM to rehash everything. So we decided to take matters into our own hands. I’m going to show you Flows, but this can be done in other products as well, or written in code. The premise is that we made it easier to handle bugs! Let’s dig in.</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7be7f9ea5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7be7f9ea5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Why did this work?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"Three things made this possible:</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lang="en">
                <a:solidFill>
                  <a:schemeClr val="dk1"/>
                </a:solidFill>
              </a:rPr>
              <a:t>There was a clear goal, which is to turn conversations into trackable items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We also gave our AI access to all the available capabilities. The ability to read messages, analyze text, and create tickets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a:solidFill>
                  <a:schemeClr val="dk1"/>
                </a:solidFill>
              </a:rPr>
              <a:t>We gave the LLM the freedom to decide. The agent chooses how to achieve the goal, not us.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But the challenge is that we had to build all the API integrations manually. Every retry logic, every error handler, every auth flow.</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What if we didn't have to?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7bccfa390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7bccfa390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a:solidFill>
                  <a:schemeClr val="dk1"/>
                </a:solidFill>
              </a:rPr>
              <a:t>Enter Model Context Protocol</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7bccfa3905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7bccfa3905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Before we dive in, I want to get a sense of the room.</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Raise your hand if this is the first time you’ve heard of Model Context Protocol or MCP?</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raise your hand if you’ve used MCP - whether building your own server or using someone else's?</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Ok, so let’s talk about what MCP is and why it’s gained widespread adoption. But first, a brief history lesson.</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10" name="Shape 10"/>
        <p:cNvGrpSpPr/>
        <p:nvPr/>
      </p:nvGrpSpPr>
      <p:grpSpPr>
        <a:xfrm>
          <a:off x="0" y="0"/>
          <a:ext cx="0" cy="0"/>
          <a:chOff x="0" y="0"/>
          <a:chExt cx="0" cy="0"/>
        </a:xfrm>
      </p:grpSpPr>
      <p:sp>
        <p:nvSpPr>
          <p:cNvPr id="11" name="Google Shape;11;p2"/>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2" name="Google Shape;12;p2"/>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grpSp>
        <p:nvGrpSpPr>
          <p:cNvPr id="13" name="Google Shape;13;p2"/>
          <p:cNvGrpSpPr/>
          <p:nvPr/>
        </p:nvGrpSpPr>
        <p:grpSpPr>
          <a:xfrm>
            <a:off x="4395750" y="-70646"/>
            <a:ext cx="5032147" cy="5219248"/>
            <a:chOff x="-52125" y="-110510"/>
            <a:chExt cx="5238000" cy="5202600"/>
          </a:xfrm>
        </p:grpSpPr>
        <p:sp>
          <p:nvSpPr>
            <p:cNvPr id="14" name="Google Shape;14;p2"/>
            <p:cNvSpPr/>
            <p:nvPr/>
          </p:nvSpPr>
          <p:spPr>
            <a:xfrm>
              <a:off x="-52125" y="-110510"/>
              <a:ext cx="5238000" cy="5202600"/>
            </a:xfrm>
            <a:prstGeom prst="rect">
              <a:avLst/>
            </a:prstGeom>
            <a:solidFill>
              <a:srgbClr val="1106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15" name="Google Shape;15;p2"/>
            <p:cNvSpPr/>
            <p:nvPr/>
          </p:nvSpPr>
          <p:spPr>
            <a:xfrm>
              <a:off x="-52125" y="-110510"/>
              <a:ext cx="5238000" cy="5202600"/>
            </a:xfrm>
            <a:prstGeom prst="rect">
              <a:avLst/>
            </a:prstGeom>
            <a:gradFill>
              <a:gsLst>
                <a:gs pos="0">
                  <a:srgbClr val="350767">
                    <a:alpha val="0"/>
                  </a:srgbClr>
                </a:gs>
                <a:gs pos="100000">
                  <a:srgbClr val="350767">
                    <a:alpha val="0"/>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pic>
        <p:nvPicPr>
          <p:cNvPr id="16" name="Google Shape;16;p2"/>
          <p:cNvPicPr preferRelativeResize="0"/>
          <p:nvPr/>
        </p:nvPicPr>
        <p:blipFill rotWithShape="1">
          <a:blip r:embed="rId2">
            <a:alphaModFix/>
          </a:blip>
          <a:srcRect b="0" l="56163" r="0" t="22934"/>
          <a:stretch/>
        </p:blipFill>
        <p:spPr>
          <a:xfrm>
            <a:off x="4395750" y="-70650"/>
            <a:ext cx="1356675" cy="2385049"/>
          </a:xfrm>
          <a:prstGeom prst="rect">
            <a:avLst/>
          </a:prstGeom>
          <a:noFill/>
          <a:ln>
            <a:noFill/>
          </a:ln>
        </p:spPr>
      </p:pic>
      <p:pic>
        <p:nvPicPr>
          <p:cNvPr id="17" name="Google Shape;17;p2"/>
          <p:cNvPicPr preferRelativeResize="0"/>
          <p:nvPr/>
        </p:nvPicPr>
        <p:blipFill rotWithShape="1">
          <a:blip r:embed="rId3">
            <a:alphaModFix/>
          </a:blip>
          <a:srcRect b="0" l="0" r="67513" t="0"/>
          <a:stretch/>
        </p:blipFill>
        <p:spPr>
          <a:xfrm>
            <a:off x="8672800" y="165475"/>
            <a:ext cx="298998" cy="279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74" name="Shape 74"/>
        <p:cNvGrpSpPr/>
        <p:nvPr/>
      </p:nvGrpSpPr>
      <p:grpSpPr>
        <a:xfrm>
          <a:off x="0" y="0"/>
          <a:ext cx="0" cy="0"/>
          <a:chOff x="0" y="0"/>
          <a:chExt cx="0" cy="0"/>
        </a:xfrm>
      </p:grpSpPr>
      <p:sp>
        <p:nvSpPr>
          <p:cNvPr id="75" name="Google Shape;75;p11"/>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76" name="Google Shape;76;p11"/>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77" name="Google Shape;77;p11"/>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spTree>
      <p:nvGrpSpPr>
        <p:cNvPr id="78" name="Shape 78"/>
        <p:cNvGrpSpPr/>
        <p:nvPr/>
      </p:nvGrpSpPr>
      <p:grpSpPr>
        <a:xfrm>
          <a:off x="0" y="0"/>
          <a:ext cx="0" cy="0"/>
          <a:chOff x="0" y="0"/>
          <a:chExt cx="0" cy="0"/>
        </a:xfrm>
      </p:grpSpPr>
      <p:pic>
        <p:nvPicPr>
          <p:cNvPr id="79" name="Google Shape;79;p12"/>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80" name="Google Shape;80;p12"/>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2" name="Google Shape;82;p12"/>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83" name="Shape 83"/>
        <p:cNvGrpSpPr/>
        <p:nvPr/>
      </p:nvGrpSpPr>
      <p:grpSpPr>
        <a:xfrm>
          <a:off x="0" y="0"/>
          <a:ext cx="0" cy="0"/>
          <a:chOff x="0" y="0"/>
          <a:chExt cx="0" cy="0"/>
        </a:xfrm>
      </p:grpSpPr>
      <p:sp>
        <p:nvSpPr>
          <p:cNvPr id="84" name="Google Shape;84;p13"/>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85" name="Google Shape;85;p13"/>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3"/>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87" name="Google Shape;87;p13"/>
          <p:cNvGrpSpPr/>
          <p:nvPr/>
        </p:nvGrpSpPr>
        <p:grpSpPr>
          <a:xfrm>
            <a:off x="772548" y="4746113"/>
            <a:ext cx="1977329" cy="106500"/>
            <a:chOff x="772548" y="4746113"/>
            <a:chExt cx="1977329" cy="106500"/>
          </a:xfrm>
        </p:grpSpPr>
        <p:sp>
          <p:nvSpPr>
            <p:cNvPr id="88" name="Google Shape;88;p13"/>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89" name="Google Shape;89;p13"/>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90" name="Google Shape;90;p13"/>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91" name="Shape 91"/>
        <p:cNvGrpSpPr/>
        <p:nvPr/>
      </p:nvGrpSpPr>
      <p:grpSpPr>
        <a:xfrm>
          <a:off x="0" y="0"/>
          <a:ext cx="0" cy="0"/>
          <a:chOff x="0" y="0"/>
          <a:chExt cx="0" cy="0"/>
        </a:xfrm>
      </p:grpSpPr>
      <p:sp>
        <p:nvSpPr>
          <p:cNvPr id="92" name="Google Shape;92;p14"/>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93" name="Google Shape;93;p14"/>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4"/>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95" name="Google Shape;95;p14"/>
          <p:cNvGrpSpPr/>
          <p:nvPr/>
        </p:nvGrpSpPr>
        <p:grpSpPr>
          <a:xfrm>
            <a:off x="772548" y="4746113"/>
            <a:ext cx="1977329" cy="106500"/>
            <a:chOff x="772548" y="4746113"/>
            <a:chExt cx="1977329" cy="106500"/>
          </a:xfrm>
        </p:grpSpPr>
        <p:sp>
          <p:nvSpPr>
            <p:cNvPr id="96" name="Google Shape;96;p14"/>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97" name="Google Shape;97;p14"/>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98" name="Google Shape;98;p14"/>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99" name="Google Shape;99;p14"/>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100" name="Google Shape;100;p14"/>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101" name="Google Shape;101;p14"/>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102" name="Shape 102"/>
        <p:cNvGrpSpPr/>
        <p:nvPr/>
      </p:nvGrpSpPr>
      <p:grpSpPr>
        <a:xfrm>
          <a:off x="0" y="0"/>
          <a:ext cx="0" cy="0"/>
          <a:chOff x="0" y="0"/>
          <a:chExt cx="0" cy="0"/>
        </a:xfrm>
      </p:grpSpPr>
      <p:sp>
        <p:nvSpPr>
          <p:cNvPr id="103" name="Google Shape;103;p15"/>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04" name="Google Shape;104;p15"/>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bg>
      <p:bgPr>
        <a:solidFill>
          <a:srgbClr val="EFEFEF"/>
        </a:solidFill>
      </p:bgPr>
    </p:bg>
    <p:spTree>
      <p:nvGrpSpPr>
        <p:cNvPr id="105" name="Shape 105"/>
        <p:cNvGrpSpPr/>
        <p:nvPr/>
      </p:nvGrpSpPr>
      <p:grpSpPr>
        <a:xfrm>
          <a:off x="0" y="0"/>
          <a:ext cx="0" cy="0"/>
          <a:chOff x="0" y="0"/>
          <a:chExt cx="0" cy="0"/>
        </a:xfrm>
      </p:grpSpPr>
      <p:pic>
        <p:nvPicPr>
          <p:cNvPr id="106" name="Google Shape;106;p16"/>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107" name="Google Shape;107;p16"/>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108" name="Google Shape;108;p16"/>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109" name="Google Shape;109;p16"/>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110" name="Google Shape;110;p16"/>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6"/>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6"/>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6"/>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116" name="Google Shape;116;p16"/>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117" name="Google Shape;117;p16"/>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118" name="Google Shape;118;p16"/>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119" name="Google Shape;119;p16"/>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120" name="Google Shape;120;p16"/>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121" name="Google Shape;121;p16"/>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122" name="Google Shape;122;p16"/>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123" name="Google Shape;123;p16"/>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124" name="Google Shape;124;p16"/>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125" name="Google Shape;125;p16"/>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6"/>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132" name="Google Shape;132;p16"/>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133" name="Google Shape;133;p16"/>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134" name="Shape 134"/>
        <p:cNvGrpSpPr/>
        <p:nvPr/>
      </p:nvGrpSpPr>
      <p:grpSpPr>
        <a:xfrm>
          <a:off x="0" y="0"/>
          <a:ext cx="0" cy="0"/>
          <a:chOff x="0" y="0"/>
          <a:chExt cx="0" cy="0"/>
        </a:xfrm>
      </p:grpSpPr>
      <p:sp>
        <p:nvSpPr>
          <p:cNvPr id="135" name="Google Shape;135;p17"/>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17"/>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137" name="Google Shape;137;p17"/>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138" name="Google Shape;138;p17"/>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139" name="Google Shape;139;p17"/>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140" name="Google Shape;140;p17"/>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141" name="Google Shape;141;p17"/>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142" name="Google Shape;142;p17"/>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143" name="Google Shape;143;p17"/>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144" name="Google Shape;144;p17"/>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17"/>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149" name="Google Shape;149;p17"/>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150" name="Google Shape;150;p17"/>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17"/>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152" name="Google Shape;152;p17"/>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153" name="Google Shape;153;p17"/>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7"/>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57" name="Google Shape;157;p17"/>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158" name="Shape 158"/>
        <p:cNvGrpSpPr/>
        <p:nvPr/>
      </p:nvGrpSpPr>
      <p:grpSpPr>
        <a:xfrm>
          <a:off x="0" y="0"/>
          <a:ext cx="0" cy="0"/>
          <a:chOff x="0" y="0"/>
          <a:chExt cx="0" cy="0"/>
        </a:xfrm>
      </p:grpSpPr>
      <p:sp>
        <p:nvSpPr>
          <p:cNvPr id="159" name="Google Shape;159;p18"/>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60" name="Google Shape;160;p18"/>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1" name="Google Shape;161;p18"/>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2" name="Google Shape;162;p18"/>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3" name="Google Shape;163;p18"/>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64" name="Google Shape;164;p18"/>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5" name="Google Shape;165;p18"/>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6" name="Google Shape;166;p18"/>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67" name="Google Shape;167;p18"/>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8" name="Google Shape;168;p18"/>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9" name="Google Shape;169;p1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170" name="Shape 170"/>
        <p:cNvGrpSpPr/>
        <p:nvPr/>
      </p:nvGrpSpPr>
      <p:grpSpPr>
        <a:xfrm>
          <a:off x="0" y="0"/>
          <a:ext cx="0" cy="0"/>
          <a:chOff x="0" y="0"/>
          <a:chExt cx="0" cy="0"/>
        </a:xfrm>
      </p:grpSpPr>
      <p:sp>
        <p:nvSpPr>
          <p:cNvPr id="171" name="Google Shape;171;p19"/>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2" name="Google Shape;172;p19"/>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173" name="Google Shape;173;p19"/>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74" name="Google Shape;174;p19"/>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9"/>
          <p:cNvSpPr/>
          <p:nvPr>
            <p:ph idx="2" type="pic"/>
          </p:nvPr>
        </p:nvSpPr>
        <p:spPr>
          <a:xfrm>
            <a:off x="5284525" y="749625"/>
            <a:ext cx="2798100" cy="3369600"/>
          </a:xfrm>
          <a:prstGeom prst="roundRect">
            <a:avLst>
              <a:gd fmla="val 7957" name="adj"/>
            </a:avLst>
          </a:prstGeom>
          <a:noFill/>
          <a:ln>
            <a:noFill/>
          </a:ln>
        </p:spPr>
      </p:sp>
      <p:sp>
        <p:nvSpPr>
          <p:cNvPr id="176" name="Google Shape;176;p19"/>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100"/>
              <a:buNone/>
              <a:defRPr sz="11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177" name="Shape 177"/>
        <p:cNvGrpSpPr/>
        <p:nvPr/>
      </p:nvGrpSpPr>
      <p:grpSpPr>
        <a:xfrm>
          <a:off x="0" y="0"/>
          <a:ext cx="0" cy="0"/>
          <a:chOff x="0" y="0"/>
          <a:chExt cx="0" cy="0"/>
        </a:xfrm>
      </p:grpSpPr>
      <p:sp>
        <p:nvSpPr>
          <p:cNvPr id="178" name="Google Shape;178;p2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9" name="Google Shape;179;p20"/>
          <p:cNvSpPr/>
          <p:nvPr>
            <p:ph idx="2" type="pic"/>
          </p:nvPr>
        </p:nvSpPr>
        <p:spPr>
          <a:xfrm>
            <a:off x="644850" y="1292822"/>
            <a:ext cx="1280100" cy="441300"/>
          </a:xfrm>
          <a:prstGeom prst="rect">
            <a:avLst/>
          </a:prstGeom>
          <a:noFill/>
          <a:ln>
            <a:noFill/>
          </a:ln>
        </p:spPr>
      </p:sp>
      <p:sp>
        <p:nvSpPr>
          <p:cNvPr id="180" name="Google Shape;180;p20"/>
          <p:cNvSpPr/>
          <p:nvPr>
            <p:ph idx="3" type="pic"/>
          </p:nvPr>
        </p:nvSpPr>
        <p:spPr>
          <a:xfrm>
            <a:off x="2301858" y="1292822"/>
            <a:ext cx="1280100" cy="441300"/>
          </a:xfrm>
          <a:prstGeom prst="rect">
            <a:avLst/>
          </a:prstGeom>
          <a:noFill/>
          <a:ln>
            <a:noFill/>
          </a:ln>
        </p:spPr>
      </p:sp>
      <p:sp>
        <p:nvSpPr>
          <p:cNvPr id="181" name="Google Shape;181;p20"/>
          <p:cNvSpPr/>
          <p:nvPr>
            <p:ph idx="4" type="pic"/>
          </p:nvPr>
        </p:nvSpPr>
        <p:spPr>
          <a:xfrm>
            <a:off x="3958865" y="1292822"/>
            <a:ext cx="1280100" cy="441300"/>
          </a:xfrm>
          <a:prstGeom prst="rect">
            <a:avLst/>
          </a:prstGeom>
          <a:noFill/>
          <a:ln>
            <a:noFill/>
          </a:ln>
        </p:spPr>
      </p:sp>
      <p:sp>
        <p:nvSpPr>
          <p:cNvPr id="182" name="Google Shape;182;p20"/>
          <p:cNvSpPr/>
          <p:nvPr>
            <p:ph idx="5" type="pic"/>
          </p:nvPr>
        </p:nvSpPr>
        <p:spPr>
          <a:xfrm>
            <a:off x="5615873" y="1292822"/>
            <a:ext cx="1280100" cy="441300"/>
          </a:xfrm>
          <a:prstGeom prst="rect">
            <a:avLst/>
          </a:prstGeom>
          <a:noFill/>
          <a:ln>
            <a:noFill/>
          </a:ln>
        </p:spPr>
      </p:sp>
      <p:sp>
        <p:nvSpPr>
          <p:cNvPr id="183" name="Google Shape;183;p20"/>
          <p:cNvSpPr/>
          <p:nvPr>
            <p:ph idx="6" type="pic"/>
          </p:nvPr>
        </p:nvSpPr>
        <p:spPr>
          <a:xfrm>
            <a:off x="644850" y="2057918"/>
            <a:ext cx="1280100" cy="441300"/>
          </a:xfrm>
          <a:prstGeom prst="rect">
            <a:avLst/>
          </a:prstGeom>
          <a:noFill/>
          <a:ln>
            <a:noFill/>
          </a:ln>
        </p:spPr>
      </p:sp>
      <p:sp>
        <p:nvSpPr>
          <p:cNvPr id="184" name="Google Shape;184;p20"/>
          <p:cNvSpPr/>
          <p:nvPr>
            <p:ph idx="7" type="pic"/>
          </p:nvPr>
        </p:nvSpPr>
        <p:spPr>
          <a:xfrm>
            <a:off x="2301858" y="2057918"/>
            <a:ext cx="1280100" cy="441300"/>
          </a:xfrm>
          <a:prstGeom prst="rect">
            <a:avLst/>
          </a:prstGeom>
          <a:noFill/>
          <a:ln>
            <a:noFill/>
          </a:ln>
        </p:spPr>
      </p:sp>
      <p:sp>
        <p:nvSpPr>
          <p:cNvPr id="185" name="Google Shape;185;p20"/>
          <p:cNvSpPr/>
          <p:nvPr>
            <p:ph idx="8" type="pic"/>
          </p:nvPr>
        </p:nvSpPr>
        <p:spPr>
          <a:xfrm>
            <a:off x="3958865" y="2057918"/>
            <a:ext cx="1280100" cy="441300"/>
          </a:xfrm>
          <a:prstGeom prst="rect">
            <a:avLst/>
          </a:prstGeom>
          <a:noFill/>
          <a:ln>
            <a:noFill/>
          </a:ln>
        </p:spPr>
      </p:sp>
      <p:sp>
        <p:nvSpPr>
          <p:cNvPr id="186" name="Google Shape;186;p20"/>
          <p:cNvSpPr/>
          <p:nvPr>
            <p:ph idx="9" type="pic"/>
          </p:nvPr>
        </p:nvSpPr>
        <p:spPr>
          <a:xfrm>
            <a:off x="5615873" y="2057918"/>
            <a:ext cx="1280100" cy="441300"/>
          </a:xfrm>
          <a:prstGeom prst="rect">
            <a:avLst/>
          </a:prstGeom>
          <a:noFill/>
          <a:ln>
            <a:noFill/>
          </a:ln>
        </p:spPr>
      </p:sp>
      <p:sp>
        <p:nvSpPr>
          <p:cNvPr id="187" name="Google Shape;187;p20"/>
          <p:cNvSpPr/>
          <p:nvPr>
            <p:ph idx="13" type="pic"/>
          </p:nvPr>
        </p:nvSpPr>
        <p:spPr>
          <a:xfrm>
            <a:off x="644850" y="2759255"/>
            <a:ext cx="1280100" cy="441300"/>
          </a:xfrm>
          <a:prstGeom prst="rect">
            <a:avLst/>
          </a:prstGeom>
          <a:noFill/>
          <a:ln>
            <a:noFill/>
          </a:ln>
        </p:spPr>
      </p:sp>
      <p:sp>
        <p:nvSpPr>
          <p:cNvPr id="188" name="Google Shape;188;p20"/>
          <p:cNvSpPr/>
          <p:nvPr>
            <p:ph idx="14" type="pic"/>
          </p:nvPr>
        </p:nvSpPr>
        <p:spPr>
          <a:xfrm>
            <a:off x="2301858" y="2759255"/>
            <a:ext cx="1280100" cy="441300"/>
          </a:xfrm>
          <a:prstGeom prst="rect">
            <a:avLst/>
          </a:prstGeom>
          <a:noFill/>
          <a:ln>
            <a:noFill/>
          </a:ln>
        </p:spPr>
      </p:sp>
      <p:sp>
        <p:nvSpPr>
          <p:cNvPr id="189" name="Google Shape;189;p20"/>
          <p:cNvSpPr/>
          <p:nvPr>
            <p:ph idx="15" type="pic"/>
          </p:nvPr>
        </p:nvSpPr>
        <p:spPr>
          <a:xfrm>
            <a:off x="3958865" y="2759255"/>
            <a:ext cx="1280100" cy="441300"/>
          </a:xfrm>
          <a:prstGeom prst="rect">
            <a:avLst/>
          </a:prstGeom>
          <a:noFill/>
          <a:ln>
            <a:noFill/>
          </a:ln>
        </p:spPr>
      </p:sp>
      <p:sp>
        <p:nvSpPr>
          <p:cNvPr id="190" name="Google Shape;190;p20"/>
          <p:cNvSpPr/>
          <p:nvPr>
            <p:ph idx="16" type="pic"/>
          </p:nvPr>
        </p:nvSpPr>
        <p:spPr>
          <a:xfrm>
            <a:off x="5615873" y="2759255"/>
            <a:ext cx="1280100" cy="441300"/>
          </a:xfrm>
          <a:prstGeom prst="rect">
            <a:avLst/>
          </a:prstGeom>
          <a:noFill/>
          <a:ln>
            <a:noFill/>
          </a:ln>
        </p:spPr>
      </p:sp>
      <p:sp>
        <p:nvSpPr>
          <p:cNvPr id="191" name="Google Shape;191;p20"/>
          <p:cNvSpPr/>
          <p:nvPr>
            <p:ph idx="17" type="pic"/>
          </p:nvPr>
        </p:nvSpPr>
        <p:spPr>
          <a:xfrm>
            <a:off x="644850" y="3460593"/>
            <a:ext cx="1280100" cy="441300"/>
          </a:xfrm>
          <a:prstGeom prst="rect">
            <a:avLst/>
          </a:prstGeom>
          <a:noFill/>
          <a:ln>
            <a:noFill/>
          </a:ln>
        </p:spPr>
      </p:sp>
      <p:sp>
        <p:nvSpPr>
          <p:cNvPr id="192" name="Google Shape;192;p20"/>
          <p:cNvSpPr/>
          <p:nvPr>
            <p:ph idx="18" type="pic"/>
          </p:nvPr>
        </p:nvSpPr>
        <p:spPr>
          <a:xfrm>
            <a:off x="2301858" y="3460593"/>
            <a:ext cx="1280100" cy="441300"/>
          </a:xfrm>
          <a:prstGeom prst="rect">
            <a:avLst/>
          </a:prstGeom>
          <a:noFill/>
          <a:ln>
            <a:noFill/>
          </a:ln>
        </p:spPr>
      </p:sp>
      <p:sp>
        <p:nvSpPr>
          <p:cNvPr id="193" name="Google Shape;193;p20"/>
          <p:cNvSpPr/>
          <p:nvPr>
            <p:ph idx="19" type="pic"/>
          </p:nvPr>
        </p:nvSpPr>
        <p:spPr>
          <a:xfrm>
            <a:off x="3958865" y="3460593"/>
            <a:ext cx="1280100" cy="441300"/>
          </a:xfrm>
          <a:prstGeom prst="rect">
            <a:avLst/>
          </a:prstGeom>
          <a:noFill/>
          <a:ln>
            <a:noFill/>
          </a:ln>
        </p:spPr>
      </p:sp>
      <p:sp>
        <p:nvSpPr>
          <p:cNvPr id="194" name="Google Shape;194;p20"/>
          <p:cNvSpPr/>
          <p:nvPr>
            <p:ph idx="20" type="pic"/>
          </p:nvPr>
        </p:nvSpPr>
        <p:spPr>
          <a:xfrm>
            <a:off x="5615873" y="3460593"/>
            <a:ext cx="1280100" cy="441300"/>
          </a:xfrm>
          <a:prstGeom prst="rect">
            <a:avLst/>
          </a:prstGeom>
          <a:noFill/>
          <a:ln>
            <a:noFill/>
          </a:ln>
        </p:spPr>
      </p:sp>
      <p:sp>
        <p:nvSpPr>
          <p:cNvPr id="195" name="Google Shape;195;p20"/>
          <p:cNvSpPr/>
          <p:nvPr>
            <p:ph idx="21" type="pic"/>
          </p:nvPr>
        </p:nvSpPr>
        <p:spPr>
          <a:xfrm>
            <a:off x="7255174" y="1292822"/>
            <a:ext cx="1280100" cy="441300"/>
          </a:xfrm>
          <a:prstGeom prst="rect">
            <a:avLst/>
          </a:prstGeom>
          <a:noFill/>
          <a:ln>
            <a:noFill/>
          </a:ln>
        </p:spPr>
      </p:sp>
      <p:sp>
        <p:nvSpPr>
          <p:cNvPr id="196" name="Google Shape;196;p20"/>
          <p:cNvSpPr/>
          <p:nvPr>
            <p:ph idx="22" type="pic"/>
          </p:nvPr>
        </p:nvSpPr>
        <p:spPr>
          <a:xfrm>
            <a:off x="7255174" y="2057918"/>
            <a:ext cx="1280100" cy="441300"/>
          </a:xfrm>
          <a:prstGeom prst="rect">
            <a:avLst/>
          </a:prstGeom>
          <a:noFill/>
          <a:ln>
            <a:noFill/>
          </a:ln>
        </p:spPr>
      </p:sp>
      <p:sp>
        <p:nvSpPr>
          <p:cNvPr id="197" name="Google Shape;197;p20"/>
          <p:cNvSpPr/>
          <p:nvPr>
            <p:ph idx="23" type="pic"/>
          </p:nvPr>
        </p:nvSpPr>
        <p:spPr>
          <a:xfrm>
            <a:off x="7255174" y="2759255"/>
            <a:ext cx="1280100" cy="441300"/>
          </a:xfrm>
          <a:prstGeom prst="rect">
            <a:avLst/>
          </a:prstGeom>
          <a:noFill/>
          <a:ln>
            <a:noFill/>
          </a:ln>
        </p:spPr>
      </p:sp>
      <p:sp>
        <p:nvSpPr>
          <p:cNvPr id="198" name="Google Shape;198;p20"/>
          <p:cNvSpPr/>
          <p:nvPr>
            <p:ph idx="24" type="pic"/>
          </p:nvPr>
        </p:nvSpPr>
        <p:spPr>
          <a:xfrm>
            <a:off x="7255174" y="3460593"/>
            <a:ext cx="1280100" cy="441300"/>
          </a:xfrm>
          <a:prstGeom prst="rect">
            <a:avLst/>
          </a:prstGeom>
          <a:noFill/>
          <a:ln>
            <a:noFill/>
          </a:ln>
        </p:spPr>
      </p:sp>
      <p:sp>
        <p:nvSpPr>
          <p:cNvPr id="199" name="Google Shape;199;p20"/>
          <p:cNvSpPr/>
          <p:nvPr>
            <p:ph idx="25" type="pic"/>
          </p:nvPr>
        </p:nvSpPr>
        <p:spPr>
          <a:xfrm>
            <a:off x="644850" y="4173334"/>
            <a:ext cx="1280100" cy="441300"/>
          </a:xfrm>
          <a:prstGeom prst="rect">
            <a:avLst/>
          </a:prstGeom>
          <a:noFill/>
          <a:ln>
            <a:noFill/>
          </a:ln>
        </p:spPr>
      </p:sp>
      <p:sp>
        <p:nvSpPr>
          <p:cNvPr id="200" name="Google Shape;200;p20"/>
          <p:cNvSpPr/>
          <p:nvPr>
            <p:ph idx="26" type="pic"/>
          </p:nvPr>
        </p:nvSpPr>
        <p:spPr>
          <a:xfrm>
            <a:off x="2301858" y="4173334"/>
            <a:ext cx="1280100" cy="441300"/>
          </a:xfrm>
          <a:prstGeom prst="rect">
            <a:avLst/>
          </a:prstGeom>
          <a:noFill/>
          <a:ln>
            <a:noFill/>
          </a:ln>
        </p:spPr>
      </p:sp>
      <p:sp>
        <p:nvSpPr>
          <p:cNvPr id="201" name="Google Shape;201;p20"/>
          <p:cNvSpPr/>
          <p:nvPr>
            <p:ph idx="27" type="pic"/>
          </p:nvPr>
        </p:nvSpPr>
        <p:spPr>
          <a:xfrm>
            <a:off x="3958865" y="4173334"/>
            <a:ext cx="1280100" cy="441300"/>
          </a:xfrm>
          <a:prstGeom prst="rect">
            <a:avLst/>
          </a:prstGeom>
          <a:noFill/>
          <a:ln>
            <a:noFill/>
          </a:ln>
        </p:spPr>
      </p:sp>
      <p:sp>
        <p:nvSpPr>
          <p:cNvPr id="202" name="Google Shape;202;p20"/>
          <p:cNvSpPr/>
          <p:nvPr>
            <p:ph idx="28" type="pic"/>
          </p:nvPr>
        </p:nvSpPr>
        <p:spPr>
          <a:xfrm>
            <a:off x="5615873" y="4173334"/>
            <a:ext cx="1280100" cy="441300"/>
          </a:xfrm>
          <a:prstGeom prst="rect">
            <a:avLst/>
          </a:prstGeom>
          <a:noFill/>
          <a:ln>
            <a:noFill/>
          </a:ln>
        </p:spPr>
      </p:sp>
      <p:sp>
        <p:nvSpPr>
          <p:cNvPr id="203" name="Google Shape;203;p20"/>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3">
  <p:cSld name="BLANK_5">
    <p:spTree>
      <p:nvGrpSpPr>
        <p:cNvPr id="18" name="Shape 18"/>
        <p:cNvGrpSpPr/>
        <p:nvPr/>
      </p:nvGrpSpPr>
      <p:grpSpPr>
        <a:xfrm>
          <a:off x="0" y="0"/>
          <a:ext cx="0" cy="0"/>
          <a:chOff x="0" y="0"/>
          <a:chExt cx="0" cy="0"/>
        </a:xfrm>
      </p:grpSpPr>
      <p:sp>
        <p:nvSpPr>
          <p:cNvPr id="19" name="Google Shape;19;p3"/>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0" name="Google Shape;20;p3"/>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pic>
        <p:nvPicPr>
          <p:cNvPr id="21" name="Google Shape;21;p3"/>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204" name="Shape 204"/>
        <p:cNvGrpSpPr/>
        <p:nvPr/>
      </p:nvGrpSpPr>
      <p:grpSpPr>
        <a:xfrm>
          <a:off x="0" y="0"/>
          <a:ext cx="0" cy="0"/>
          <a:chOff x="0" y="0"/>
          <a:chExt cx="0" cy="0"/>
        </a:xfrm>
      </p:grpSpPr>
      <p:sp>
        <p:nvSpPr>
          <p:cNvPr id="205" name="Google Shape;205;p21"/>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06" name="Shape 206"/>
        <p:cNvGrpSpPr/>
        <p:nvPr/>
      </p:nvGrpSpPr>
      <p:grpSpPr>
        <a:xfrm>
          <a:off x="0" y="0"/>
          <a:ext cx="0" cy="0"/>
          <a:chOff x="0" y="0"/>
          <a:chExt cx="0" cy="0"/>
        </a:xfrm>
      </p:grpSpPr>
      <p:sp>
        <p:nvSpPr>
          <p:cNvPr id="207" name="Google Shape;207;p22"/>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208" name="Google Shape;208;p22"/>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1">
  <p:cSld name="2_Custom Layout_1">
    <p:spTree>
      <p:nvGrpSpPr>
        <p:cNvPr id="209" name="Shape 209"/>
        <p:cNvGrpSpPr/>
        <p:nvPr/>
      </p:nvGrpSpPr>
      <p:grpSpPr>
        <a:xfrm>
          <a:off x="0" y="0"/>
          <a:ext cx="0" cy="0"/>
          <a:chOff x="0" y="0"/>
          <a:chExt cx="0" cy="0"/>
        </a:xfrm>
      </p:grpSpPr>
      <p:grpSp>
        <p:nvGrpSpPr>
          <p:cNvPr id="210" name="Google Shape;210;p23"/>
          <p:cNvGrpSpPr/>
          <p:nvPr/>
        </p:nvGrpSpPr>
        <p:grpSpPr>
          <a:xfrm>
            <a:off x="-52124" y="-34300"/>
            <a:ext cx="9241403" cy="5202600"/>
            <a:chOff x="-52125" y="-110510"/>
            <a:chExt cx="5238000" cy="5202600"/>
          </a:xfrm>
        </p:grpSpPr>
        <p:sp>
          <p:nvSpPr>
            <p:cNvPr id="211" name="Google Shape;211;p23"/>
            <p:cNvSpPr/>
            <p:nvPr/>
          </p:nvSpPr>
          <p:spPr>
            <a:xfrm>
              <a:off x="-52125" y="-110510"/>
              <a:ext cx="5238000" cy="5202600"/>
            </a:xfrm>
            <a:prstGeom prst="rect">
              <a:avLst/>
            </a:prstGeom>
            <a:solidFill>
              <a:srgbClr val="1106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12" name="Google Shape;212;p23"/>
            <p:cNvSpPr/>
            <p:nvPr/>
          </p:nvSpPr>
          <p:spPr>
            <a:xfrm>
              <a:off x="-52125" y="-110510"/>
              <a:ext cx="5238000" cy="5202600"/>
            </a:xfrm>
            <a:prstGeom prst="rect">
              <a:avLst/>
            </a:prstGeom>
            <a:gradFill>
              <a:gsLst>
                <a:gs pos="0">
                  <a:srgbClr val="350767">
                    <a:alpha val="0"/>
                  </a:srgbClr>
                </a:gs>
                <a:gs pos="100000">
                  <a:srgbClr val="350767">
                    <a:alpha val="0"/>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213" name="Google Shape;213;p23"/>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algn="l">
              <a:lnSpc>
                <a:spcPct val="100000"/>
              </a:lnSpc>
              <a:spcBef>
                <a:spcPts val="0"/>
              </a:spcBef>
              <a:spcAft>
                <a:spcPts val="0"/>
              </a:spcAft>
              <a:buClr>
                <a:schemeClr val="lt1"/>
              </a:buClr>
              <a:buSzPts val="1500"/>
              <a:buNone/>
              <a:defRPr b="1" i="0" sz="2000">
                <a:solidFill>
                  <a:schemeClr val="lt1"/>
                </a:solidFill>
                <a:latin typeface="Inter"/>
                <a:ea typeface="Inter"/>
                <a:cs typeface="Inter"/>
                <a:sym typeface="Inter"/>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214" name="Google Shape;214;p23"/>
          <p:cNvSpPr txBox="1"/>
          <p:nvPr>
            <p:ph idx="1" type="body"/>
          </p:nvPr>
        </p:nvSpPr>
        <p:spPr>
          <a:xfrm>
            <a:off x="628650" y="1113600"/>
            <a:ext cx="4253100" cy="3674400"/>
          </a:xfrm>
          <a:prstGeom prst="rect">
            <a:avLst/>
          </a:prstGeom>
          <a:noFill/>
          <a:ln>
            <a:noFill/>
          </a:ln>
        </p:spPr>
        <p:txBody>
          <a:bodyPr anchorCtr="0" anchor="t" bIns="137150" lIns="0" spcFirstLastPara="1" rIns="205725" wrap="square" tIns="0">
            <a:noAutofit/>
          </a:bodyPr>
          <a:lstStyle>
            <a:lvl1pPr indent="-228600" lvl="0" marL="457200" marR="0" algn="l">
              <a:lnSpc>
                <a:spcPct val="90000"/>
              </a:lnSpc>
              <a:spcBef>
                <a:spcPts val="700"/>
              </a:spcBef>
              <a:spcAft>
                <a:spcPts val="0"/>
              </a:spcAft>
              <a:buClr>
                <a:schemeClr val="lt1"/>
              </a:buClr>
              <a:buSzPts val="1500"/>
              <a:buNone/>
              <a:defRPr b="1" i="0" sz="1600" u="none" cap="none" strike="noStrike">
                <a:solidFill>
                  <a:schemeClr val="lt1"/>
                </a:solidFill>
              </a:defRPr>
            </a:lvl1pPr>
            <a:lvl2pPr indent="-285750" lvl="1" marL="914400" marR="0" algn="l">
              <a:lnSpc>
                <a:spcPct val="90000"/>
              </a:lnSpc>
              <a:spcBef>
                <a:spcPts val="400"/>
              </a:spcBef>
              <a:spcAft>
                <a:spcPts val="0"/>
              </a:spcAft>
              <a:buClr>
                <a:schemeClr val="lt1"/>
              </a:buClr>
              <a:buSzPts val="900"/>
              <a:buChar char="•"/>
              <a:defRPr i="0" sz="900" u="none" cap="none" strike="noStrike">
                <a:solidFill>
                  <a:schemeClr val="lt1"/>
                </a:solidFill>
              </a:defRPr>
            </a:lvl2pPr>
            <a:lvl3pPr indent="-285750" lvl="2" marL="1371600" marR="0" algn="l">
              <a:lnSpc>
                <a:spcPct val="90000"/>
              </a:lnSpc>
              <a:spcBef>
                <a:spcPts val="400"/>
              </a:spcBef>
              <a:spcAft>
                <a:spcPts val="0"/>
              </a:spcAft>
              <a:buClr>
                <a:schemeClr val="lt1"/>
              </a:buClr>
              <a:buSzPts val="900"/>
              <a:buChar char="•"/>
              <a:defRPr i="0" sz="900" u="none" cap="none" strike="noStrike">
                <a:solidFill>
                  <a:schemeClr val="lt1"/>
                </a:solidFill>
              </a:defRPr>
            </a:lvl3pPr>
            <a:lvl4pPr indent="-285750" lvl="3" marL="1828800" marR="0" algn="l">
              <a:lnSpc>
                <a:spcPct val="90000"/>
              </a:lnSpc>
              <a:spcBef>
                <a:spcPts val="400"/>
              </a:spcBef>
              <a:spcAft>
                <a:spcPts val="0"/>
              </a:spcAft>
              <a:buClr>
                <a:schemeClr val="lt1"/>
              </a:buClr>
              <a:buSzPts val="900"/>
              <a:buChar char="•"/>
              <a:defRPr i="0" sz="900" u="none" cap="none" strike="noStrike">
                <a:solidFill>
                  <a:schemeClr val="lt1"/>
                </a:solidFill>
              </a:defRPr>
            </a:lvl4pPr>
            <a:lvl5pPr indent="-298450" lvl="4" marL="2286000" marR="0" algn="l">
              <a:lnSpc>
                <a:spcPct val="90000"/>
              </a:lnSpc>
              <a:spcBef>
                <a:spcPts val="400"/>
              </a:spcBef>
              <a:spcAft>
                <a:spcPts val="0"/>
              </a:spcAft>
              <a:buClr>
                <a:schemeClr val="lt1"/>
              </a:buClr>
              <a:buSzPts val="1100"/>
              <a:buChar char="•"/>
              <a:defRPr i="0" sz="1100" u="none" cap="none" strike="noStrike">
                <a:solidFill>
                  <a:schemeClr val="lt1"/>
                </a:solidFill>
              </a:defRPr>
            </a:lvl5pPr>
            <a:lvl6pPr indent="-317500" lvl="5" marL="2743200" marR="0" algn="l">
              <a:lnSpc>
                <a:spcPct val="90000"/>
              </a:lnSpc>
              <a:spcBef>
                <a:spcPts val="400"/>
              </a:spcBef>
              <a:spcAft>
                <a:spcPts val="0"/>
              </a:spcAft>
              <a:buClr>
                <a:schemeClr val="lt1"/>
              </a:buClr>
              <a:buSzPts val="1400"/>
              <a:buChar char="•"/>
              <a:defRPr i="0" sz="1300" u="none" cap="none" strike="noStrike">
                <a:solidFill>
                  <a:schemeClr val="lt1"/>
                </a:solidFill>
              </a:defRPr>
            </a:lvl6pPr>
            <a:lvl7pPr indent="-317500" lvl="6" marL="3200400" marR="0" algn="l">
              <a:lnSpc>
                <a:spcPct val="90000"/>
              </a:lnSpc>
              <a:spcBef>
                <a:spcPts val="400"/>
              </a:spcBef>
              <a:spcAft>
                <a:spcPts val="0"/>
              </a:spcAft>
              <a:buClr>
                <a:schemeClr val="lt1"/>
              </a:buClr>
              <a:buSzPts val="1400"/>
              <a:buChar char="•"/>
              <a:defRPr i="0" sz="1300" u="none" cap="none" strike="noStrike">
                <a:solidFill>
                  <a:schemeClr val="lt1"/>
                </a:solidFill>
              </a:defRPr>
            </a:lvl7pPr>
            <a:lvl8pPr indent="-317500" lvl="7" marL="3657600" marR="0" algn="l">
              <a:lnSpc>
                <a:spcPct val="90000"/>
              </a:lnSpc>
              <a:spcBef>
                <a:spcPts val="400"/>
              </a:spcBef>
              <a:spcAft>
                <a:spcPts val="0"/>
              </a:spcAft>
              <a:buClr>
                <a:schemeClr val="lt1"/>
              </a:buClr>
              <a:buSzPts val="1400"/>
              <a:buChar char="•"/>
              <a:defRPr i="0" sz="1300" u="none" cap="none" strike="noStrike">
                <a:solidFill>
                  <a:schemeClr val="lt1"/>
                </a:solidFill>
              </a:defRPr>
            </a:lvl8pPr>
            <a:lvl9pPr indent="-317500" lvl="8" marL="4114800" marR="0" algn="l">
              <a:lnSpc>
                <a:spcPct val="90000"/>
              </a:lnSpc>
              <a:spcBef>
                <a:spcPts val="400"/>
              </a:spcBef>
              <a:spcAft>
                <a:spcPts val="0"/>
              </a:spcAft>
              <a:buClr>
                <a:schemeClr val="lt1"/>
              </a:buClr>
              <a:buSzPts val="1400"/>
              <a:buChar char="•"/>
              <a:defRPr i="0" sz="1300" u="none" cap="none" strike="noStrike">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CUSTOM_12">
    <p:bg>
      <p:bgPr>
        <a:solidFill>
          <a:srgbClr val="11061F"/>
        </a:solidFill>
      </p:bgPr>
    </p:bg>
    <p:spTree>
      <p:nvGrpSpPr>
        <p:cNvPr id="215" name="Shape 215"/>
        <p:cNvGrpSpPr/>
        <p:nvPr/>
      </p:nvGrpSpPr>
      <p:grpSpPr>
        <a:xfrm>
          <a:off x="0" y="0"/>
          <a:ext cx="0" cy="0"/>
          <a:chOff x="0" y="0"/>
          <a:chExt cx="0" cy="0"/>
        </a:xfrm>
      </p:grpSpPr>
      <p:sp>
        <p:nvSpPr>
          <p:cNvPr id="216" name="Google Shape;216;p24"/>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400"/>
              <a:buNone/>
              <a:defRPr sz="3400">
                <a:solidFill>
                  <a:schemeClr val="lt1"/>
                </a:solidFill>
              </a:defRPr>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17" name="Google Shape;217;p24"/>
          <p:cNvSpPr/>
          <p:nvPr/>
        </p:nvSpPr>
        <p:spPr>
          <a:xfrm>
            <a:off x="8619925" y="99400"/>
            <a:ext cx="415800" cy="487800"/>
          </a:xfrm>
          <a:prstGeom prst="rect">
            <a:avLst/>
          </a:prstGeom>
          <a:solidFill>
            <a:srgbClr val="1106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24"/>
          <p:cNvPicPr preferRelativeResize="0"/>
          <p:nvPr/>
        </p:nvPicPr>
        <p:blipFill rotWithShape="1">
          <a:blip r:embed="rId2">
            <a:alphaModFix/>
          </a:blip>
          <a:srcRect b="-3211" l="-542" r="0" t="-2766"/>
          <a:stretch/>
        </p:blipFill>
        <p:spPr>
          <a:xfrm>
            <a:off x="862575" y="1085925"/>
            <a:ext cx="1852852" cy="572699"/>
          </a:xfrm>
          <a:prstGeom prst="rect">
            <a:avLst/>
          </a:prstGeom>
          <a:noFill/>
          <a:ln>
            <a:noFill/>
          </a:ln>
        </p:spPr>
      </p:pic>
      <p:grpSp>
        <p:nvGrpSpPr>
          <p:cNvPr id="219" name="Google Shape;219;p24"/>
          <p:cNvGrpSpPr/>
          <p:nvPr/>
        </p:nvGrpSpPr>
        <p:grpSpPr>
          <a:xfrm>
            <a:off x="724277" y="4746113"/>
            <a:ext cx="7956848" cy="106500"/>
            <a:chOff x="724277" y="4746113"/>
            <a:chExt cx="7956848" cy="106500"/>
          </a:xfrm>
        </p:grpSpPr>
        <p:cxnSp>
          <p:nvCxnSpPr>
            <p:cNvPr id="220" name="Google Shape;220;p24"/>
            <p:cNvCxnSpPr/>
            <p:nvPr/>
          </p:nvCxnSpPr>
          <p:spPr>
            <a:xfrm>
              <a:off x="2545225" y="4802625"/>
              <a:ext cx="6135900" cy="0"/>
            </a:xfrm>
            <a:prstGeom prst="straightConnector1">
              <a:avLst/>
            </a:prstGeom>
            <a:noFill/>
            <a:ln cap="flat" cmpd="sng" w="9525">
              <a:solidFill>
                <a:srgbClr val="784FA9"/>
              </a:solidFill>
              <a:prstDash val="solid"/>
              <a:round/>
              <a:headEnd len="med" w="med" type="none"/>
              <a:tailEnd len="med" w="med" type="none"/>
            </a:ln>
            <a:effectLst>
              <a:outerShdw blurRad="57150" rotWithShape="0" algn="bl" dir="5400000" dist="19050">
                <a:srgbClr val="000000">
                  <a:alpha val="50000"/>
                </a:srgbClr>
              </a:outerShdw>
            </a:effectLst>
          </p:spPr>
        </p:cxnSp>
        <p:sp>
          <p:nvSpPr>
            <p:cNvPr id="221" name="Google Shape;221;p24"/>
            <p:cNvSpPr txBox="1"/>
            <p:nvPr/>
          </p:nvSpPr>
          <p:spPr>
            <a:xfrm>
              <a:off x="724277" y="4746113"/>
              <a:ext cx="1949400" cy="106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lang="en" sz="800">
                  <a:solidFill>
                    <a:srgbClr val="784FA9"/>
                  </a:solidFill>
                </a:rPr>
                <a:t>©  </a:t>
              </a:r>
              <a:r>
                <a:rPr b="0" i="0" lang="en" sz="800" u="none" cap="none" strike="noStrike">
                  <a:solidFill>
                    <a:srgbClr val="784FA9"/>
                  </a:solidFill>
                  <a:latin typeface="Arial"/>
                  <a:ea typeface="Arial"/>
                  <a:cs typeface="Arial"/>
                  <a:sym typeface="Arial"/>
                </a:rPr>
                <a:t>All rights reserved by Postman Inc</a:t>
              </a:r>
              <a:endParaRPr b="0" i="0" sz="800" u="none" cap="none" strike="noStrike">
                <a:solidFill>
                  <a:srgbClr val="784FA9"/>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1">
  <p:cSld name="CUSTOM_3_1">
    <p:bg>
      <p:bgPr>
        <a:solidFill>
          <a:schemeClr val="lt1"/>
        </a:solidFill>
      </p:bgPr>
    </p:bg>
    <p:spTree>
      <p:nvGrpSpPr>
        <p:cNvPr id="222" name="Shape 222"/>
        <p:cNvGrpSpPr/>
        <p:nvPr/>
      </p:nvGrpSpPr>
      <p:grpSpPr>
        <a:xfrm>
          <a:off x="0" y="0"/>
          <a:ext cx="0" cy="0"/>
          <a:chOff x="0" y="0"/>
          <a:chExt cx="0" cy="0"/>
        </a:xfrm>
      </p:grpSpPr>
      <p:sp>
        <p:nvSpPr>
          <p:cNvPr id="223" name="Google Shape;223;p25"/>
          <p:cNvSpPr/>
          <p:nvPr/>
        </p:nvSpPr>
        <p:spPr>
          <a:xfrm>
            <a:off x="0" y="0"/>
            <a:ext cx="5091900" cy="5143500"/>
          </a:xfrm>
          <a:prstGeom prst="rect">
            <a:avLst/>
          </a:prstGeom>
          <a:solidFill>
            <a:srgbClr val="0D18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224" name="Google Shape;224;p25"/>
          <p:cNvPicPr preferRelativeResize="0"/>
          <p:nvPr/>
        </p:nvPicPr>
        <p:blipFill>
          <a:blip r:embed="rId2">
            <a:alphaModFix/>
          </a:blip>
          <a:stretch>
            <a:fillRect/>
          </a:stretch>
        </p:blipFill>
        <p:spPr>
          <a:xfrm>
            <a:off x="387350" y="1030250"/>
            <a:ext cx="52580" cy="50296"/>
          </a:xfrm>
          <a:prstGeom prst="rect">
            <a:avLst/>
          </a:prstGeom>
          <a:noFill/>
          <a:ln>
            <a:noFill/>
          </a:ln>
        </p:spPr>
      </p:pic>
      <p:pic>
        <p:nvPicPr>
          <p:cNvPr id="225" name="Google Shape;225;p25"/>
          <p:cNvPicPr preferRelativeResize="0"/>
          <p:nvPr/>
        </p:nvPicPr>
        <p:blipFill>
          <a:blip r:embed="rId3">
            <a:alphaModFix/>
          </a:blip>
          <a:stretch>
            <a:fillRect/>
          </a:stretch>
        </p:blipFill>
        <p:spPr>
          <a:xfrm>
            <a:off x="4641682" y="2278063"/>
            <a:ext cx="153168" cy="153175"/>
          </a:xfrm>
          <a:prstGeom prst="rect">
            <a:avLst/>
          </a:prstGeom>
          <a:noFill/>
          <a:ln>
            <a:noFill/>
          </a:ln>
        </p:spPr>
      </p:pic>
      <p:pic>
        <p:nvPicPr>
          <p:cNvPr id="226" name="Google Shape;226;p25"/>
          <p:cNvPicPr preferRelativeResize="0"/>
          <p:nvPr/>
        </p:nvPicPr>
        <p:blipFill>
          <a:blip r:embed="rId4">
            <a:alphaModFix/>
          </a:blip>
          <a:stretch>
            <a:fillRect/>
          </a:stretch>
        </p:blipFill>
        <p:spPr>
          <a:xfrm>
            <a:off x="4582000" y="4563929"/>
            <a:ext cx="153168" cy="153175"/>
          </a:xfrm>
          <a:prstGeom prst="rect">
            <a:avLst/>
          </a:prstGeom>
          <a:noFill/>
          <a:ln>
            <a:noFill/>
          </a:ln>
        </p:spPr>
      </p:pic>
      <p:pic>
        <p:nvPicPr>
          <p:cNvPr id="227" name="Google Shape;227;p25"/>
          <p:cNvPicPr preferRelativeResize="0"/>
          <p:nvPr/>
        </p:nvPicPr>
        <p:blipFill>
          <a:blip r:embed="rId5">
            <a:alphaModFix/>
          </a:blip>
          <a:stretch>
            <a:fillRect/>
          </a:stretch>
        </p:blipFill>
        <p:spPr>
          <a:xfrm>
            <a:off x="473588" y="1985665"/>
            <a:ext cx="136128" cy="136135"/>
          </a:xfrm>
          <a:prstGeom prst="rect">
            <a:avLst/>
          </a:prstGeom>
          <a:noFill/>
          <a:ln>
            <a:noFill/>
          </a:ln>
        </p:spPr>
      </p:pic>
      <p:pic>
        <p:nvPicPr>
          <p:cNvPr id="228" name="Google Shape;228;p25"/>
          <p:cNvPicPr preferRelativeResize="0"/>
          <p:nvPr/>
        </p:nvPicPr>
        <p:blipFill>
          <a:blip r:embed="rId6">
            <a:alphaModFix/>
          </a:blip>
          <a:stretch>
            <a:fillRect/>
          </a:stretch>
        </p:blipFill>
        <p:spPr>
          <a:xfrm>
            <a:off x="439925" y="3213821"/>
            <a:ext cx="203462" cy="235478"/>
          </a:xfrm>
          <a:prstGeom prst="rect">
            <a:avLst/>
          </a:prstGeom>
          <a:noFill/>
          <a:ln>
            <a:noFill/>
          </a:ln>
        </p:spPr>
      </p:pic>
      <p:pic>
        <p:nvPicPr>
          <p:cNvPr id="229" name="Google Shape;229;p25"/>
          <p:cNvPicPr preferRelativeResize="0"/>
          <p:nvPr/>
        </p:nvPicPr>
        <p:blipFill rotWithShape="1">
          <a:blip r:embed="rId7">
            <a:alphaModFix/>
          </a:blip>
          <a:srcRect b="0" l="49932" r="0" t="39198"/>
          <a:stretch/>
        </p:blipFill>
        <p:spPr>
          <a:xfrm>
            <a:off x="0" y="0"/>
            <a:ext cx="439925" cy="534250"/>
          </a:xfrm>
          <a:prstGeom prst="rect">
            <a:avLst/>
          </a:prstGeom>
          <a:noFill/>
          <a:ln>
            <a:noFill/>
          </a:ln>
        </p:spPr>
      </p:pic>
      <p:pic>
        <p:nvPicPr>
          <p:cNvPr id="230" name="Google Shape;230;p25"/>
          <p:cNvPicPr preferRelativeResize="0"/>
          <p:nvPr/>
        </p:nvPicPr>
        <p:blipFill>
          <a:blip r:embed="rId6">
            <a:alphaModFix/>
          </a:blip>
          <a:stretch>
            <a:fillRect/>
          </a:stretch>
        </p:blipFill>
        <p:spPr>
          <a:xfrm>
            <a:off x="3592100" y="2121796"/>
            <a:ext cx="203462" cy="235478"/>
          </a:xfrm>
          <a:prstGeom prst="rect">
            <a:avLst/>
          </a:prstGeom>
          <a:noFill/>
          <a:ln>
            <a:noFill/>
          </a:ln>
        </p:spPr>
      </p:pic>
      <p:pic>
        <p:nvPicPr>
          <p:cNvPr id="231" name="Google Shape;231;p25"/>
          <p:cNvPicPr preferRelativeResize="0"/>
          <p:nvPr/>
        </p:nvPicPr>
        <p:blipFill>
          <a:blip r:embed="rId5">
            <a:alphaModFix/>
          </a:blip>
          <a:stretch>
            <a:fillRect/>
          </a:stretch>
        </p:blipFill>
        <p:spPr>
          <a:xfrm>
            <a:off x="1537975" y="3379628"/>
            <a:ext cx="136128" cy="136135"/>
          </a:xfrm>
          <a:prstGeom prst="rect">
            <a:avLst/>
          </a:prstGeom>
          <a:noFill/>
          <a:ln>
            <a:noFill/>
          </a:ln>
        </p:spPr>
      </p:pic>
      <p:pic>
        <p:nvPicPr>
          <p:cNvPr id="232" name="Google Shape;232;p25"/>
          <p:cNvPicPr preferRelativeResize="0"/>
          <p:nvPr/>
        </p:nvPicPr>
        <p:blipFill rotWithShape="1">
          <a:blip r:embed="rId7">
            <a:alphaModFix/>
          </a:blip>
          <a:srcRect b="0" l="0" r="28494" t="0"/>
          <a:stretch/>
        </p:blipFill>
        <p:spPr>
          <a:xfrm>
            <a:off x="4522475" y="3128800"/>
            <a:ext cx="569425" cy="796325"/>
          </a:xfrm>
          <a:prstGeom prst="rect">
            <a:avLst/>
          </a:prstGeom>
          <a:noFill/>
          <a:ln>
            <a:noFill/>
          </a:ln>
        </p:spPr>
      </p:pic>
      <p:pic>
        <p:nvPicPr>
          <p:cNvPr id="233" name="Google Shape;233;p25"/>
          <p:cNvPicPr preferRelativeResize="0"/>
          <p:nvPr/>
        </p:nvPicPr>
        <p:blipFill rotWithShape="1">
          <a:blip r:embed="rId8">
            <a:alphaModFix amt="30000"/>
          </a:blip>
          <a:srcRect b="0" l="149" r="159" t="0"/>
          <a:stretch/>
        </p:blipFill>
        <p:spPr>
          <a:xfrm rot="10800000">
            <a:off x="849700" y="2"/>
            <a:ext cx="3609700" cy="1627723"/>
          </a:xfrm>
          <a:prstGeom prst="rect">
            <a:avLst/>
          </a:prstGeom>
          <a:noFill/>
          <a:ln>
            <a:noFill/>
          </a:ln>
        </p:spPr>
      </p:pic>
      <p:pic>
        <p:nvPicPr>
          <p:cNvPr id="234" name="Google Shape;234;p25"/>
          <p:cNvPicPr preferRelativeResize="0"/>
          <p:nvPr/>
        </p:nvPicPr>
        <p:blipFill>
          <a:blip r:embed="rId5">
            <a:alphaModFix/>
          </a:blip>
          <a:stretch>
            <a:fillRect/>
          </a:stretch>
        </p:blipFill>
        <p:spPr>
          <a:xfrm>
            <a:off x="4650188" y="1060028"/>
            <a:ext cx="136128" cy="136135"/>
          </a:xfrm>
          <a:prstGeom prst="rect">
            <a:avLst/>
          </a:prstGeom>
          <a:noFill/>
          <a:ln>
            <a:noFill/>
          </a:ln>
        </p:spPr>
      </p:pic>
      <p:pic>
        <p:nvPicPr>
          <p:cNvPr id="235" name="Google Shape;235;p25"/>
          <p:cNvPicPr preferRelativeResize="0"/>
          <p:nvPr/>
        </p:nvPicPr>
        <p:blipFill rotWithShape="1">
          <a:blip r:embed="rId8">
            <a:alphaModFix amt="30000"/>
          </a:blip>
          <a:srcRect b="0" l="149" r="159" t="0"/>
          <a:stretch/>
        </p:blipFill>
        <p:spPr>
          <a:xfrm>
            <a:off x="849700" y="3515777"/>
            <a:ext cx="3609700" cy="1627723"/>
          </a:xfrm>
          <a:prstGeom prst="rect">
            <a:avLst/>
          </a:prstGeom>
          <a:noFill/>
          <a:ln>
            <a:noFill/>
          </a:ln>
        </p:spPr>
      </p:pic>
      <p:pic>
        <p:nvPicPr>
          <p:cNvPr id="236" name="Google Shape;236;p25"/>
          <p:cNvPicPr preferRelativeResize="0"/>
          <p:nvPr/>
        </p:nvPicPr>
        <p:blipFill>
          <a:blip r:embed="rId4">
            <a:alphaModFix/>
          </a:blip>
          <a:stretch>
            <a:fillRect/>
          </a:stretch>
        </p:blipFill>
        <p:spPr>
          <a:xfrm>
            <a:off x="286750" y="4191154"/>
            <a:ext cx="153168" cy="153175"/>
          </a:xfrm>
          <a:prstGeom prst="rect">
            <a:avLst/>
          </a:prstGeom>
          <a:noFill/>
          <a:ln>
            <a:noFill/>
          </a:ln>
        </p:spPr>
      </p:pic>
      <p:sp>
        <p:nvSpPr>
          <p:cNvPr id="237" name="Google Shape;237;p25"/>
          <p:cNvSpPr txBox="1"/>
          <p:nvPr>
            <p:ph type="title"/>
          </p:nvPr>
        </p:nvSpPr>
        <p:spPr>
          <a:xfrm>
            <a:off x="5893175" y="789400"/>
            <a:ext cx="2939100" cy="6774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38" name="Google Shape;238;p25"/>
          <p:cNvPicPr preferRelativeResize="0"/>
          <p:nvPr/>
        </p:nvPicPr>
        <p:blipFill rotWithShape="1">
          <a:blip r:embed="rId9">
            <a:alphaModFix/>
          </a:blip>
          <a:srcRect b="0" l="0" r="0" t="58263"/>
          <a:stretch/>
        </p:blipFill>
        <p:spPr>
          <a:xfrm>
            <a:off x="8264325" y="4895950"/>
            <a:ext cx="837898" cy="2040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G for screenshots">
  <p:cSld name="CUSTOM_13">
    <p:bg>
      <p:bgPr>
        <a:solidFill>
          <a:srgbClr val="0D182B"/>
        </a:solidFill>
      </p:bgPr>
    </p:bg>
    <p:spTree>
      <p:nvGrpSpPr>
        <p:cNvPr id="239" name="Shape 239"/>
        <p:cNvGrpSpPr/>
        <p:nvPr/>
      </p:nvGrpSpPr>
      <p:grpSpPr>
        <a:xfrm>
          <a:off x="0" y="0"/>
          <a:ext cx="0" cy="0"/>
          <a:chOff x="0" y="0"/>
          <a:chExt cx="0" cy="0"/>
        </a:xfrm>
      </p:grpSpPr>
      <p:pic>
        <p:nvPicPr>
          <p:cNvPr id="240" name="Google Shape;240;p26"/>
          <p:cNvPicPr preferRelativeResize="0"/>
          <p:nvPr/>
        </p:nvPicPr>
        <p:blipFill>
          <a:blip r:embed="rId2">
            <a:alphaModFix/>
          </a:blip>
          <a:stretch>
            <a:fillRect/>
          </a:stretch>
        </p:blipFill>
        <p:spPr>
          <a:xfrm>
            <a:off x="2714132" y="539888"/>
            <a:ext cx="153168" cy="153175"/>
          </a:xfrm>
          <a:prstGeom prst="rect">
            <a:avLst/>
          </a:prstGeom>
          <a:noFill/>
          <a:ln>
            <a:noFill/>
          </a:ln>
        </p:spPr>
      </p:pic>
      <p:pic>
        <p:nvPicPr>
          <p:cNvPr id="241" name="Google Shape;241;p26"/>
          <p:cNvPicPr preferRelativeResize="0"/>
          <p:nvPr/>
        </p:nvPicPr>
        <p:blipFill>
          <a:blip r:embed="rId3">
            <a:alphaModFix/>
          </a:blip>
          <a:stretch>
            <a:fillRect/>
          </a:stretch>
        </p:blipFill>
        <p:spPr>
          <a:xfrm>
            <a:off x="295263" y="788565"/>
            <a:ext cx="136128" cy="136135"/>
          </a:xfrm>
          <a:prstGeom prst="rect">
            <a:avLst/>
          </a:prstGeom>
          <a:noFill/>
          <a:ln>
            <a:noFill/>
          </a:ln>
        </p:spPr>
      </p:pic>
      <p:pic>
        <p:nvPicPr>
          <p:cNvPr id="242" name="Google Shape;242;p26"/>
          <p:cNvPicPr preferRelativeResize="0"/>
          <p:nvPr/>
        </p:nvPicPr>
        <p:blipFill>
          <a:blip r:embed="rId4">
            <a:alphaModFix/>
          </a:blip>
          <a:stretch>
            <a:fillRect/>
          </a:stretch>
        </p:blipFill>
        <p:spPr>
          <a:xfrm>
            <a:off x="894250" y="3304796"/>
            <a:ext cx="203462" cy="235478"/>
          </a:xfrm>
          <a:prstGeom prst="rect">
            <a:avLst/>
          </a:prstGeom>
          <a:noFill/>
          <a:ln>
            <a:noFill/>
          </a:ln>
        </p:spPr>
      </p:pic>
      <p:pic>
        <p:nvPicPr>
          <p:cNvPr id="243" name="Google Shape;243;p26"/>
          <p:cNvPicPr preferRelativeResize="0"/>
          <p:nvPr/>
        </p:nvPicPr>
        <p:blipFill rotWithShape="1">
          <a:blip r:embed="rId5">
            <a:alphaModFix amt="90000"/>
          </a:blip>
          <a:srcRect b="0" l="49932" r="0" t="39198"/>
          <a:stretch/>
        </p:blipFill>
        <p:spPr>
          <a:xfrm rot="-5400000">
            <a:off x="47175" y="4656400"/>
            <a:ext cx="439925" cy="534250"/>
          </a:xfrm>
          <a:prstGeom prst="rect">
            <a:avLst/>
          </a:prstGeom>
          <a:noFill/>
          <a:ln>
            <a:noFill/>
          </a:ln>
        </p:spPr>
      </p:pic>
      <p:pic>
        <p:nvPicPr>
          <p:cNvPr id="244" name="Google Shape;244;p26"/>
          <p:cNvPicPr preferRelativeResize="0"/>
          <p:nvPr/>
        </p:nvPicPr>
        <p:blipFill>
          <a:blip r:embed="rId4">
            <a:alphaModFix/>
          </a:blip>
          <a:stretch>
            <a:fillRect/>
          </a:stretch>
        </p:blipFill>
        <p:spPr>
          <a:xfrm>
            <a:off x="7337438" y="1271496"/>
            <a:ext cx="203462" cy="235478"/>
          </a:xfrm>
          <a:prstGeom prst="rect">
            <a:avLst/>
          </a:prstGeom>
          <a:noFill/>
          <a:ln>
            <a:noFill/>
          </a:ln>
        </p:spPr>
      </p:pic>
      <p:pic>
        <p:nvPicPr>
          <p:cNvPr id="245" name="Google Shape;245;p26"/>
          <p:cNvPicPr preferRelativeResize="0"/>
          <p:nvPr/>
        </p:nvPicPr>
        <p:blipFill>
          <a:blip r:embed="rId3">
            <a:alphaModFix/>
          </a:blip>
          <a:stretch>
            <a:fillRect/>
          </a:stretch>
        </p:blipFill>
        <p:spPr>
          <a:xfrm>
            <a:off x="2407725" y="4744065"/>
            <a:ext cx="136128" cy="136135"/>
          </a:xfrm>
          <a:prstGeom prst="rect">
            <a:avLst/>
          </a:prstGeom>
          <a:noFill/>
          <a:ln>
            <a:noFill/>
          </a:ln>
        </p:spPr>
      </p:pic>
      <p:pic>
        <p:nvPicPr>
          <p:cNvPr id="246" name="Google Shape;246;p26"/>
          <p:cNvPicPr preferRelativeResize="0"/>
          <p:nvPr/>
        </p:nvPicPr>
        <p:blipFill rotWithShape="1">
          <a:blip r:embed="rId5">
            <a:alphaModFix/>
          </a:blip>
          <a:srcRect b="0" l="0" r="28494" t="0"/>
          <a:stretch/>
        </p:blipFill>
        <p:spPr>
          <a:xfrm>
            <a:off x="8668175" y="606075"/>
            <a:ext cx="475825" cy="665425"/>
          </a:xfrm>
          <a:prstGeom prst="rect">
            <a:avLst/>
          </a:prstGeom>
          <a:noFill/>
          <a:ln>
            <a:noFill/>
          </a:ln>
        </p:spPr>
      </p:pic>
      <p:pic>
        <p:nvPicPr>
          <p:cNvPr id="247" name="Google Shape;247;p26"/>
          <p:cNvPicPr preferRelativeResize="0"/>
          <p:nvPr/>
        </p:nvPicPr>
        <p:blipFill>
          <a:blip r:embed="rId3">
            <a:alphaModFix/>
          </a:blip>
          <a:stretch>
            <a:fillRect/>
          </a:stretch>
        </p:blipFill>
        <p:spPr>
          <a:xfrm>
            <a:off x="6784713" y="4109128"/>
            <a:ext cx="136128" cy="136135"/>
          </a:xfrm>
          <a:prstGeom prst="rect">
            <a:avLst/>
          </a:prstGeom>
          <a:noFill/>
          <a:ln>
            <a:noFill/>
          </a:ln>
        </p:spPr>
      </p:pic>
      <p:pic>
        <p:nvPicPr>
          <p:cNvPr id="248" name="Google Shape;248;p26"/>
          <p:cNvPicPr preferRelativeResize="0"/>
          <p:nvPr/>
        </p:nvPicPr>
        <p:blipFill>
          <a:blip r:embed="rId6">
            <a:alphaModFix/>
          </a:blip>
          <a:stretch>
            <a:fillRect/>
          </a:stretch>
        </p:blipFill>
        <p:spPr>
          <a:xfrm>
            <a:off x="286750" y="4191154"/>
            <a:ext cx="153168" cy="153175"/>
          </a:xfrm>
          <a:prstGeom prst="rect">
            <a:avLst/>
          </a:prstGeom>
          <a:noFill/>
          <a:ln>
            <a:noFill/>
          </a:ln>
        </p:spPr>
      </p:pic>
      <p:pic>
        <p:nvPicPr>
          <p:cNvPr id="249" name="Google Shape;249;p26"/>
          <p:cNvPicPr preferRelativeResize="0"/>
          <p:nvPr/>
        </p:nvPicPr>
        <p:blipFill>
          <a:blip r:embed="rId2">
            <a:alphaModFix/>
          </a:blip>
          <a:stretch>
            <a:fillRect/>
          </a:stretch>
        </p:blipFill>
        <p:spPr>
          <a:xfrm>
            <a:off x="8030082" y="4703563"/>
            <a:ext cx="153168" cy="153175"/>
          </a:xfrm>
          <a:prstGeom prst="rect">
            <a:avLst/>
          </a:prstGeom>
          <a:noFill/>
          <a:ln>
            <a:noFill/>
          </a:ln>
        </p:spPr>
      </p:pic>
      <p:pic>
        <p:nvPicPr>
          <p:cNvPr id="250" name="Google Shape;250;p26"/>
          <p:cNvPicPr preferRelativeResize="0"/>
          <p:nvPr/>
        </p:nvPicPr>
        <p:blipFill>
          <a:blip r:embed="rId3">
            <a:alphaModFix/>
          </a:blip>
          <a:stretch>
            <a:fillRect/>
          </a:stretch>
        </p:blipFill>
        <p:spPr>
          <a:xfrm>
            <a:off x="6439050" y="733665"/>
            <a:ext cx="136128" cy="136135"/>
          </a:xfrm>
          <a:prstGeom prst="rect">
            <a:avLst/>
          </a:prstGeom>
          <a:noFill/>
          <a:ln>
            <a:noFill/>
          </a:ln>
        </p:spPr>
      </p:pic>
      <p:pic>
        <p:nvPicPr>
          <p:cNvPr id="251" name="Google Shape;251;p26"/>
          <p:cNvPicPr preferRelativeResize="0"/>
          <p:nvPr/>
        </p:nvPicPr>
        <p:blipFill>
          <a:blip r:embed="rId6">
            <a:alphaModFix/>
          </a:blip>
          <a:stretch>
            <a:fillRect/>
          </a:stretch>
        </p:blipFill>
        <p:spPr>
          <a:xfrm>
            <a:off x="7754475" y="400204"/>
            <a:ext cx="153168" cy="153175"/>
          </a:xfrm>
          <a:prstGeom prst="rect">
            <a:avLst/>
          </a:prstGeom>
          <a:noFill/>
          <a:ln>
            <a:noFill/>
          </a:ln>
        </p:spPr>
      </p:pic>
      <p:pic>
        <p:nvPicPr>
          <p:cNvPr id="252" name="Google Shape;252;p26"/>
          <p:cNvPicPr preferRelativeResize="0"/>
          <p:nvPr/>
        </p:nvPicPr>
        <p:blipFill>
          <a:blip r:embed="rId2">
            <a:alphaModFix/>
          </a:blip>
          <a:stretch>
            <a:fillRect/>
          </a:stretch>
        </p:blipFill>
        <p:spPr>
          <a:xfrm>
            <a:off x="8515007" y="2200688"/>
            <a:ext cx="153168" cy="153175"/>
          </a:xfrm>
          <a:prstGeom prst="rect">
            <a:avLst/>
          </a:prstGeom>
          <a:noFill/>
          <a:ln>
            <a:noFill/>
          </a:ln>
        </p:spPr>
      </p:pic>
      <p:pic>
        <p:nvPicPr>
          <p:cNvPr id="253" name="Google Shape;253;p26"/>
          <p:cNvPicPr preferRelativeResize="0"/>
          <p:nvPr/>
        </p:nvPicPr>
        <p:blipFill>
          <a:blip r:embed="rId2">
            <a:alphaModFix/>
          </a:blip>
          <a:stretch>
            <a:fillRect/>
          </a:stretch>
        </p:blipFill>
        <p:spPr>
          <a:xfrm>
            <a:off x="1893932" y="3701338"/>
            <a:ext cx="153168" cy="153175"/>
          </a:xfrm>
          <a:prstGeom prst="rect">
            <a:avLst/>
          </a:prstGeom>
          <a:noFill/>
          <a:ln>
            <a:noFill/>
          </a:ln>
        </p:spPr>
      </p:pic>
      <p:pic>
        <p:nvPicPr>
          <p:cNvPr id="254" name="Google Shape;254;p26"/>
          <p:cNvPicPr preferRelativeResize="0"/>
          <p:nvPr/>
        </p:nvPicPr>
        <p:blipFill>
          <a:blip r:embed="rId6">
            <a:alphaModFix/>
          </a:blip>
          <a:stretch>
            <a:fillRect/>
          </a:stretch>
        </p:blipFill>
        <p:spPr>
          <a:xfrm>
            <a:off x="1199775" y="2281129"/>
            <a:ext cx="153168" cy="153175"/>
          </a:xfrm>
          <a:prstGeom prst="rect">
            <a:avLst/>
          </a:prstGeom>
          <a:noFill/>
          <a:ln>
            <a:noFill/>
          </a:ln>
        </p:spPr>
      </p:pic>
      <p:pic>
        <p:nvPicPr>
          <p:cNvPr id="255" name="Google Shape;255;p26"/>
          <p:cNvPicPr preferRelativeResize="0"/>
          <p:nvPr/>
        </p:nvPicPr>
        <p:blipFill>
          <a:blip r:embed="rId4">
            <a:alphaModFix/>
          </a:blip>
          <a:stretch>
            <a:fillRect/>
          </a:stretch>
        </p:blipFill>
        <p:spPr>
          <a:xfrm>
            <a:off x="996325" y="400196"/>
            <a:ext cx="203462" cy="235478"/>
          </a:xfrm>
          <a:prstGeom prst="rect">
            <a:avLst/>
          </a:prstGeom>
          <a:noFill/>
          <a:ln>
            <a:noFill/>
          </a:ln>
        </p:spPr>
      </p:pic>
      <p:pic>
        <p:nvPicPr>
          <p:cNvPr id="256" name="Google Shape;256;p26"/>
          <p:cNvPicPr preferRelativeResize="0"/>
          <p:nvPr/>
        </p:nvPicPr>
        <p:blipFill>
          <a:blip r:embed="rId6">
            <a:alphaModFix/>
          </a:blip>
          <a:stretch>
            <a:fillRect/>
          </a:stretch>
        </p:blipFill>
        <p:spPr>
          <a:xfrm>
            <a:off x="176400" y="2200704"/>
            <a:ext cx="153168" cy="153175"/>
          </a:xfrm>
          <a:prstGeom prst="rect">
            <a:avLst/>
          </a:prstGeom>
          <a:noFill/>
          <a:ln>
            <a:noFill/>
          </a:ln>
        </p:spPr>
      </p:pic>
      <p:pic>
        <p:nvPicPr>
          <p:cNvPr id="257" name="Google Shape;257;p26"/>
          <p:cNvPicPr preferRelativeResize="0"/>
          <p:nvPr/>
        </p:nvPicPr>
        <p:blipFill>
          <a:blip r:embed="rId7">
            <a:alphaModFix amt="48000"/>
          </a:blip>
          <a:stretch>
            <a:fillRect/>
          </a:stretch>
        </p:blipFill>
        <p:spPr>
          <a:xfrm>
            <a:off x="2223138" y="167489"/>
            <a:ext cx="4697725" cy="4808522"/>
          </a:xfrm>
          <a:prstGeom prst="rect">
            <a:avLst/>
          </a:prstGeom>
          <a:noFill/>
          <a:ln>
            <a:noFill/>
          </a:ln>
        </p:spPr>
      </p:pic>
      <p:pic>
        <p:nvPicPr>
          <p:cNvPr id="258" name="Google Shape;258;p26"/>
          <p:cNvPicPr preferRelativeResize="0"/>
          <p:nvPr/>
        </p:nvPicPr>
        <p:blipFill>
          <a:blip r:embed="rId3">
            <a:alphaModFix/>
          </a:blip>
          <a:stretch>
            <a:fillRect/>
          </a:stretch>
        </p:blipFill>
        <p:spPr>
          <a:xfrm>
            <a:off x="8774863" y="3196078"/>
            <a:ext cx="136128" cy="136135"/>
          </a:xfrm>
          <a:prstGeom prst="rect">
            <a:avLst/>
          </a:prstGeom>
          <a:noFill/>
          <a:ln>
            <a:noFill/>
          </a:ln>
        </p:spPr>
      </p:pic>
      <p:pic>
        <p:nvPicPr>
          <p:cNvPr id="259" name="Google Shape;259;p26"/>
          <p:cNvPicPr preferRelativeResize="0"/>
          <p:nvPr/>
        </p:nvPicPr>
        <p:blipFill>
          <a:blip r:embed="rId4">
            <a:alphaModFix/>
          </a:blip>
          <a:stretch>
            <a:fillRect/>
          </a:stretch>
        </p:blipFill>
        <p:spPr>
          <a:xfrm>
            <a:off x="8464713" y="3955671"/>
            <a:ext cx="203462" cy="23547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1">
  <p:cSld name="CUSTOM_2_1">
    <p:bg>
      <p:bgPr>
        <a:solidFill>
          <a:srgbClr val="0D182B"/>
        </a:solidFill>
      </p:bgPr>
    </p:bg>
    <p:spTree>
      <p:nvGrpSpPr>
        <p:cNvPr id="260" name="Shape 260"/>
        <p:cNvGrpSpPr/>
        <p:nvPr/>
      </p:nvGrpSpPr>
      <p:grpSpPr>
        <a:xfrm>
          <a:off x="0" y="0"/>
          <a:ext cx="0" cy="0"/>
          <a:chOff x="0" y="0"/>
          <a:chExt cx="0" cy="0"/>
        </a:xfrm>
      </p:grpSpPr>
      <p:sp>
        <p:nvSpPr>
          <p:cNvPr id="261" name="Google Shape;261;p27"/>
          <p:cNvSpPr txBox="1"/>
          <p:nvPr/>
        </p:nvSpPr>
        <p:spPr>
          <a:xfrm>
            <a:off x="454050" y="3227000"/>
            <a:ext cx="426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latin typeface="Inter"/>
              <a:ea typeface="Inter"/>
              <a:cs typeface="Inter"/>
              <a:sym typeface="Inter"/>
            </a:endParaRPr>
          </a:p>
        </p:txBody>
      </p:sp>
      <p:pic>
        <p:nvPicPr>
          <p:cNvPr id="262" name="Google Shape;262;p27"/>
          <p:cNvPicPr preferRelativeResize="0"/>
          <p:nvPr/>
        </p:nvPicPr>
        <p:blipFill>
          <a:blip r:embed="rId2">
            <a:alphaModFix/>
          </a:blip>
          <a:stretch>
            <a:fillRect/>
          </a:stretch>
        </p:blipFill>
        <p:spPr>
          <a:xfrm>
            <a:off x="2720907" y="1006538"/>
            <a:ext cx="153168" cy="153175"/>
          </a:xfrm>
          <a:prstGeom prst="rect">
            <a:avLst/>
          </a:prstGeom>
          <a:noFill/>
          <a:ln>
            <a:noFill/>
          </a:ln>
        </p:spPr>
      </p:pic>
      <p:pic>
        <p:nvPicPr>
          <p:cNvPr id="263" name="Google Shape;263;p27"/>
          <p:cNvPicPr preferRelativeResize="0"/>
          <p:nvPr/>
        </p:nvPicPr>
        <p:blipFill>
          <a:blip r:embed="rId3">
            <a:alphaModFix/>
          </a:blip>
          <a:stretch>
            <a:fillRect/>
          </a:stretch>
        </p:blipFill>
        <p:spPr>
          <a:xfrm>
            <a:off x="4032425" y="4285471"/>
            <a:ext cx="203462" cy="235478"/>
          </a:xfrm>
          <a:prstGeom prst="rect">
            <a:avLst/>
          </a:prstGeom>
          <a:noFill/>
          <a:ln>
            <a:noFill/>
          </a:ln>
        </p:spPr>
      </p:pic>
      <p:pic>
        <p:nvPicPr>
          <p:cNvPr id="264" name="Google Shape;264;p27"/>
          <p:cNvPicPr preferRelativeResize="0"/>
          <p:nvPr/>
        </p:nvPicPr>
        <p:blipFill rotWithShape="1">
          <a:blip r:embed="rId4">
            <a:alphaModFix amt="90000"/>
          </a:blip>
          <a:srcRect b="0" l="49932" r="0" t="39198"/>
          <a:stretch/>
        </p:blipFill>
        <p:spPr>
          <a:xfrm rot="-5400000">
            <a:off x="47175" y="4656400"/>
            <a:ext cx="439925" cy="534250"/>
          </a:xfrm>
          <a:prstGeom prst="rect">
            <a:avLst/>
          </a:prstGeom>
          <a:noFill/>
          <a:ln>
            <a:noFill/>
          </a:ln>
        </p:spPr>
      </p:pic>
      <p:pic>
        <p:nvPicPr>
          <p:cNvPr id="265" name="Google Shape;265;p27"/>
          <p:cNvPicPr preferRelativeResize="0"/>
          <p:nvPr/>
        </p:nvPicPr>
        <p:blipFill>
          <a:blip r:embed="rId3">
            <a:alphaModFix/>
          </a:blip>
          <a:stretch>
            <a:fillRect/>
          </a:stretch>
        </p:blipFill>
        <p:spPr>
          <a:xfrm>
            <a:off x="8462250" y="697221"/>
            <a:ext cx="203462" cy="235478"/>
          </a:xfrm>
          <a:prstGeom prst="rect">
            <a:avLst/>
          </a:prstGeom>
          <a:noFill/>
          <a:ln>
            <a:noFill/>
          </a:ln>
        </p:spPr>
      </p:pic>
      <p:pic>
        <p:nvPicPr>
          <p:cNvPr id="266" name="Google Shape;266;p27"/>
          <p:cNvPicPr preferRelativeResize="0"/>
          <p:nvPr/>
        </p:nvPicPr>
        <p:blipFill>
          <a:blip r:embed="rId5">
            <a:alphaModFix/>
          </a:blip>
          <a:stretch>
            <a:fillRect/>
          </a:stretch>
        </p:blipFill>
        <p:spPr>
          <a:xfrm>
            <a:off x="2407725" y="4744065"/>
            <a:ext cx="136128" cy="136135"/>
          </a:xfrm>
          <a:prstGeom prst="rect">
            <a:avLst/>
          </a:prstGeom>
          <a:noFill/>
          <a:ln>
            <a:noFill/>
          </a:ln>
        </p:spPr>
      </p:pic>
      <p:pic>
        <p:nvPicPr>
          <p:cNvPr id="267" name="Google Shape;267;p27"/>
          <p:cNvPicPr preferRelativeResize="0"/>
          <p:nvPr/>
        </p:nvPicPr>
        <p:blipFill rotWithShape="1">
          <a:blip r:embed="rId4">
            <a:alphaModFix/>
          </a:blip>
          <a:srcRect b="0" l="0" r="28494" t="0"/>
          <a:stretch/>
        </p:blipFill>
        <p:spPr>
          <a:xfrm rot="-5400000">
            <a:off x="3407350" y="-62025"/>
            <a:ext cx="311325" cy="435375"/>
          </a:xfrm>
          <a:prstGeom prst="rect">
            <a:avLst/>
          </a:prstGeom>
          <a:noFill/>
          <a:ln>
            <a:noFill/>
          </a:ln>
        </p:spPr>
      </p:pic>
      <p:pic>
        <p:nvPicPr>
          <p:cNvPr id="268" name="Google Shape;268;p27"/>
          <p:cNvPicPr preferRelativeResize="0"/>
          <p:nvPr/>
        </p:nvPicPr>
        <p:blipFill>
          <a:blip r:embed="rId5">
            <a:alphaModFix/>
          </a:blip>
          <a:stretch>
            <a:fillRect/>
          </a:stretch>
        </p:blipFill>
        <p:spPr>
          <a:xfrm>
            <a:off x="1568313" y="3885928"/>
            <a:ext cx="136128" cy="136135"/>
          </a:xfrm>
          <a:prstGeom prst="rect">
            <a:avLst/>
          </a:prstGeom>
          <a:noFill/>
          <a:ln>
            <a:noFill/>
          </a:ln>
        </p:spPr>
      </p:pic>
      <p:pic>
        <p:nvPicPr>
          <p:cNvPr id="269" name="Google Shape;269;p27"/>
          <p:cNvPicPr preferRelativeResize="0"/>
          <p:nvPr/>
        </p:nvPicPr>
        <p:blipFill>
          <a:blip r:embed="rId6">
            <a:alphaModFix/>
          </a:blip>
          <a:stretch>
            <a:fillRect/>
          </a:stretch>
        </p:blipFill>
        <p:spPr>
          <a:xfrm>
            <a:off x="286750" y="4191154"/>
            <a:ext cx="153168" cy="153175"/>
          </a:xfrm>
          <a:prstGeom prst="rect">
            <a:avLst/>
          </a:prstGeom>
          <a:noFill/>
          <a:ln>
            <a:noFill/>
          </a:ln>
        </p:spPr>
      </p:pic>
      <p:pic>
        <p:nvPicPr>
          <p:cNvPr id="270" name="Google Shape;270;p27"/>
          <p:cNvPicPr preferRelativeResize="0"/>
          <p:nvPr/>
        </p:nvPicPr>
        <p:blipFill>
          <a:blip r:embed="rId5">
            <a:alphaModFix/>
          </a:blip>
          <a:stretch>
            <a:fillRect/>
          </a:stretch>
        </p:blipFill>
        <p:spPr>
          <a:xfrm>
            <a:off x="8119150" y="284065"/>
            <a:ext cx="136128" cy="136135"/>
          </a:xfrm>
          <a:prstGeom prst="rect">
            <a:avLst/>
          </a:prstGeom>
          <a:noFill/>
          <a:ln>
            <a:noFill/>
          </a:ln>
        </p:spPr>
      </p:pic>
      <p:pic>
        <p:nvPicPr>
          <p:cNvPr id="271" name="Google Shape;271;p27"/>
          <p:cNvPicPr preferRelativeResize="0"/>
          <p:nvPr/>
        </p:nvPicPr>
        <p:blipFill>
          <a:blip r:embed="rId6">
            <a:alphaModFix/>
          </a:blip>
          <a:stretch>
            <a:fillRect/>
          </a:stretch>
        </p:blipFill>
        <p:spPr>
          <a:xfrm>
            <a:off x="4560150" y="738379"/>
            <a:ext cx="153168" cy="153175"/>
          </a:xfrm>
          <a:prstGeom prst="rect">
            <a:avLst/>
          </a:prstGeom>
          <a:noFill/>
          <a:ln>
            <a:noFill/>
          </a:ln>
        </p:spPr>
      </p:pic>
      <p:pic>
        <p:nvPicPr>
          <p:cNvPr id="272" name="Google Shape;272;p27"/>
          <p:cNvPicPr preferRelativeResize="0"/>
          <p:nvPr/>
        </p:nvPicPr>
        <p:blipFill>
          <a:blip r:embed="rId2">
            <a:alphaModFix/>
          </a:blip>
          <a:stretch>
            <a:fillRect/>
          </a:stretch>
        </p:blipFill>
        <p:spPr>
          <a:xfrm>
            <a:off x="8487395" y="4520938"/>
            <a:ext cx="153168" cy="153175"/>
          </a:xfrm>
          <a:prstGeom prst="rect">
            <a:avLst/>
          </a:prstGeom>
          <a:noFill/>
          <a:ln>
            <a:noFill/>
          </a:ln>
        </p:spPr>
      </p:pic>
      <p:pic>
        <p:nvPicPr>
          <p:cNvPr id="273" name="Google Shape;273;p27"/>
          <p:cNvPicPr preferRelativeResize="0"/>
          <p:nvPr/>
        </p:nvPicPr>
        <p:blipFill>
          <a:blip r:embed="rId6">
            <a:alphaModFix/>
          </a:blip>
          <a:stretch>
            <a:fillRect/>
          </a:stretch>
        </p:blipFill>
        <p:spPr>
          <a:xfrm>
            <a:off x="692550" y="644429"/>
            <a:ext cx="153168" cy="153175"/>
          </a:xfrm>
          <a:prstGeom prst="rect">
            <a:avLst/>
          </a:prstGeom>
          <a:noFill/>
          <a:ln>
            <a:noFill/>
          </a:ln>
        </p:spPr>
      </p:pic>
      <p:sp>
        <p:nvSpPr>
          <p:cNvPr id="274" name="Google Shape;274;p27"/>
          <p:cNvSpPr txBox="1"/>
          <p:nvPr>
            <p:ph type="title"/>
          </p:nvPr>
        </p:nvSpPr>
        <p:spPr>
          <a:xfrm>
            <a:off x="311700" y="423313"/>
            <a:ext cx="8520600" cy="572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2000"/>
              <a:buNone/>
              <a:defRPr b="1" sz="2000">
                <a:solidFill>
                  <a:schemeClr val="lt1"/>
                </a:solidFill>
              </a:defRPr>
            </a:lvl1pPr>
            <a:lvl2pPr lvl="1">
              <a:spcBef>
                <a:spcPts val="500"/>
              </a:spcBef>
              <a:spcAft>
                <a:spcPts val="0"/>
              </a:spcAft>
              <a:buClr>
                <a:schemeClr val="lt1"/>
              </a:buClr>
              <a:buSzPts val="2000"/>
              <a:buNone/>
              <a:defRPr b="1" sz="2000">
                <a:solidFill>
                  <a:schemeClr val="lt1"/>
                </a:solidFill>
              </a:defRPr>
            </a:lvl2pPr>
            <a:lvl3pPr lvl="2">
              <a:spcBef>
                <a:spcPts val="500"/>
              </a:spcBef>
              <a:spcAft>
                <a:spcPts val="0"/>
              </a:spcAft>
              <a:buClr>
                <a:schemeClr val="lt1"/>
              </a:buClr>
              <a:buSzPts val="2000"/>
              <a:buNone/>
              <a:defRPr b="1" sz="2000">
                <a:solidFill>
                  <a:schemeClr val="lt1"/>
                </a:solidFill>
              </a:defRPr>
            </a:lvl3pPr>
            <a:lvl4pPr lvl="3">
              <a:spcBef>
                <a:spcPts val="500"/>
              </a:spcBef>
              <a:spcAft>
                <a:spcPts val="0"/>
              </a:spcAft>
              <a:buClr>
                <a:schemeClr val="lt1"/>
              </a:buClr>
              <a:buSzPts val="2000"/>
              <a:buNone/>
              <a:defRPr b="1" sz="2000">
                <a:solidFill>
                  <a:schemeClr val="lt1"/>
                </a:solidFill>
              </a:defRPr>
            </a:lvl4pPr>
            <a:lvl5pPr lvl="4">
              <a:spcBef>
                <a:spcPts val="500"/>
              </a:spcBef>
              <a:spcAft>
                <a:spcPts val="0"/>
              </a:spcAft>
              <a:buClr>
                <a:schemeClr val="lt1"/>
              </a:buClr>
              <a:buSzPts val="2000"/>
              <a:buNone/>
              <a:defRPr b="1" sz="2000">
                <a:solidFill>
                  <a:schemeClr val="lt1"/>
                </a:solidFill>
              </a:defRPr>
            </a:lvl5pPr>
            <a:lvl6pPr lvl="5">
              <a:spcBef>
                <a:spcPts val="500"/>
              </a:spcBef>
              <a:spcAft>
                <a:spcPts val="0"/>
              </a:spcAft>
              <a:buClr>
                <a:schemeClr val="lt1"/>
              </a:buClr>
              <a:buSzPts val="2000"/>
              <a:buNone/>
              <a:defRPr b="1" sz="2000">
                <a:solidFill>
                  <a:schemeClr val="lt1"/>
                </a:solidFill>
              </a:defRPr>
            </a:lvl6pPr>
            <a:lvl7pPr lvl="6">
              <a:spcBef>
                <a:spcPts val="500"/>
              </a:spcBef>
              <a:spcAft>
                <a:spcPts val="0"/>
              </a:spcAft>
              <a:buClr>
                <a:schemeClr val="lt1"/>
              </a:buClr>
              <a:buSzPts val="2000"/>
              <a:buNone/>
              <a:defRPr b="1" sz="2000">
                <a:solidFill>
                  <a:schemeClr val="lt1"/>
                </a:solidFill>
              </a:defRPr>
            </a:lvl7pPr>
            <a:lvl8pPr lvl="7">
              <a:spcBef>
                <a:spcPts val="500"/>
              </a:spcBef>
              <a:spcAft>
                <a:spcPts val="0"/>
              </a:spcAft>
              <a:buClr>
                <a:schemeClr val="lt1"/>
              </a:buClr>
              <a:buSzPts val="2000"/>
              <a:buNone/>
              <a:defRPr b="1" sz="2000">
                <a:solidFill>
                  <a:schemeClr val="lt1"/>
                </a:solidFill>
              </a:defRPr>
            </a:lvl8pPr>
            <a:lvl9pPr lvl="8">
              <a:spcBef>
                <a:spcPts val="500"/>
              </a:spcBef>
              <a:spcAft>
                <a:spcPts val="500"/>
              </a:spcAft>
              <a:buClr>
                <a:schemeClr val="lt1"/>
              </a:buClr>
              <a:buSzPts val="2000"/>
              <a:buNone/>
              <a:defRPr b="1" sz="2000">
                <a:solidFill>
                  <a:schemeClr val="lt1"/>
                </a:solidFill>
              </a:defRPr>
            </a:lvl9pPr>
          </a:lstStyle>
          <a:p/>
        </p:txBody>
      </p:sp>
      <p:sp>
        <p:nvSpPr>
          <p:cNvPr id="275" name="Google Shape;275;p27"/>
          <p:cNvSpPr txBox="1"/>
          <p:nvPr>
            <p:ph idx="1" type="body"/>
          </p:nvPr>
        </p:nvSpPr>
        <p:spPr>
          <a:xfrm>
            <a:off x="534275" y="1241725"/>
            <a:ext cx="8131500" cy="3260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dk2"/>
              </a:buClr>
              <a:buSzPts val="1000"/>
              <a:buFont typeface="Inter"/>
              <a:buChar char="●"/>
              <a:defRPr sz="10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2100" lvl="3" marL="18288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2100" lvl="6" marL="3200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2">
  <p:cSld name="BLANK_1_1">
    <p:spTree>
      <p:nvGrpSpPr>
        <p:cNvPr id="276" name="Shape 276"/>
        <p:cNvGrpSpPr/>
        <p:nvPr/>
      </p:nvGrpSpPr>
      <p:grpSpPr>
        <a:xfrm>
          <a:off x="0" y="0"/>
          <a:ext cx="0" cy="0"/>
          <a:chOff x="0" y="0"/>
          <a:chExt cx="0" cy="0"/>
        </a:xfrm>
      </p:grpSpPr>
      <p:sp>
        <p:nvSpPr>
          <p:cNvPr id="277" name="Google Shape;277;p28"/>
          <p:cNvSpPr txBox="1"/>
          <p:nvPr>
            <p:ph type="title"/>
          </p:nvPr>
        </p:nvSpPr>
        <p:spPr>
          <a:xfrm>
            <a:off x="5297825" y="688500"/>
            <a:ext cx="3327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78" name="Google Shape;278;p28"/>
          <p:cNvSpPr txBox="1"/>
          <p:nvPr>
            <p:ph idx="1" type="body"/>
          </p:nvPr>
        </p:nvSpPr>
        <p:spPr>
          <a:xfrm>
            <a:off x="5297825" y="1564233"/>
            <a:ext cx="40854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pic>
        <p:nvPicPr>
          <p:cNvPr id="279" name="Google Shape;279;p28"/>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grpSp>
        <p:nvGrpSpPr>
          <p:cNvPr id="280" name="Google Shape;280;p28"/>
          <p:cNvGrpSpPr/>
          <p:nvPr/>
        </p:nvGrpSpPr>
        <p:grpSpPr>
          <a:xfrm>
            <a:off x="-52125" y="-34310"/>
            <a:ext cx="5238000" cy="5202600"/>
            <a:chOff x="-52125" y="-110510"/>
            <a:chExt cx="5238000" cy="5202600"/>
          </a:xfrm>
        </p:grpSpPr>
        <p:sp>
          <p:nvSpPr>
            <p:cNvPr id="281" name="Google Shape;281;p28"/>
            <p:cNvSpPr/>
            <p:nvPr/>
          </p:nvSpPr>
          <p:spPr>
            <a:xfrm>
              <a:off x="-52125" y="-110510"/>
              <a:ext cx="5238000" cy="5202600"/>
            </a:xfrm>
            <a:prstGeom prst="rect">
              <a:avLst/>
            </a:prstGeom>
            <a:solidFill>
              <a:srgbClr val="1106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282" name="Google Shape;282;p28"/>
            <p:cNvSpPr/>
            <p:nvPr/>
          </p:nvSpPr>
          <p:spPr>
            <a:xfrm>
              <a:off x="-52125" y="-110510"/>
              <a:ext cx="5238000" cy="5202600"/>
            </a:xfrm>
            <a:prstGeom prst="rect">
              <a:avLst/>
            </a:prstGeom>
            <a:gradFill>
              <a:gsLst>
                <a:gs pos="0">
                  <a:srgbClr val="350767">
                    <a:alpha val="0"/>
                  </a:srgbClr>
                </a:gs>
                <a:gs pos="100000">
                  <a:srgbClr val="350767">
                    <a:alpha val="0"/>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pic>
        <p:nvPicPr>
          <p:cNvPr id="283" name="Google Shape;283;p28"/>
          <p:cNvPicPr preferRelativeResize="0"/>
          <p:nvPr/>
        </p:nvPicPr>
        <p:blipFill rotWithShape="1">
          <a:blip r:embed="rId3">
            <a:alphaModFix/>
          </a:blip>
          <a:srcRect b="0" l="56163" r="0" t="0"/>
          <a:stretch/>
        </p:blipFill>
        <p:spPr>
          <a:xfrm rot="5400000">
            <a:off x="503399" y="-726174"/>
            <a:ext cx="1076003" cy="245457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1">
  <p:cSld name="BLANK_1_2">
    <p:spTree>
      <p:nvGrpSpPr>
        <p:cNvPr id="284" name="Shape 284"/>
        <p:cNvGrpSpPr/>
        <p:nvPr/>
      </p:nvGrpSpPr>
      <p:grpSpPr>
        <a:xfrm>
          <a:off x="0" y="0"/>
          <a:ext cx="0" cy="0"/>
          <a:chOff x="0" y="0"/>
          <a:chExt cx="0" cy="0"/>
        </a:xfrm>
      </p:grpSpPr>
      <p:sp>
        <p:nvSpPr>
          <p:cNvPr id="285" name="Google Shape;285;p29"/>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86" name="Google Shape;286;p29"/>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pic>
        <p:nvPicPr>
          <p:cNvPr id="287" name="Google Shape;287;p29"/>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8" name="Shape 288"/>
        <p:cNvGrpSpPr/>
        <p:nvPr/>
      </p:nvGrpSpPr>
      <p:grpSpPr>
        <a:xfrm>
          <a:off x="0" y="0"/>
          <a:ext cx="0" cy="0"/>
          <a:chOff x="0" y="0"/>
          <a:chExt cx="0" cy="0"/>
        </a:xfrm>
      </p:grpSpPr>
      <p:sp>
        <p:nvSpPr>
          <p:cNvPr id="289" name="Google Shape;28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0" name="Google Shape;290;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000"/>
              </a:spcBef>
              <a:spcAft>
                <a:spcPts val="0"/>
              </a:spcAft>
              <a:buSzPts val="1200"/>
              <a:buChar char="○"/>
              <a:defRPr/>
            </a:lvl2pPr>
            <a:lvl3pPr indent="-292100" lvl="2" marL="1371600">
              <a:spcBef>
                <a:spcPts val="1000"/>
              </a:spcBef>
              <a:spcAft>
                <a:spcPts val="0"/>
              </a:spcAft>
              <a:buSzPts val="1000"/>
              <a:buChar char="■"/>
              <a:defRPr/>
            </a:lvl3pPr>
            <a:lvl4pPr indent="-304800" lvl="3" marL="1828800">
              <a:spcBef>
                <a:spcPts val="1000"/>
              </a:spcBef>
              <a:spcAft>
                <a:spcPts val="0"/>
              </a:spcAft>
              <a:buSzPts val="1200"/>
              <a:buChar char="●"/>
              <a:defRPr/>
            </a:lvl4pPr>
            <a:lvl5pPr indent="-292100" lvl="4" marL="2286000">
              <a:spcBef>
                <a:spcPts val="1000"/>
              </a:spcBef>
              <a:spcAft>
                <a:spcPts val="0"/>
              </a:spcAft>
              <a:buSzPts val="1000"/>
              <a:buChar char="○"/>
              <a:defRPr/>
            </a:lvl5pPr>
            <a:lvl6pPr indent="-292100" lvl="5" marL="2743200">
              <a:spcBef>
                <a:spcPts val="1000"/>
              </a:spcBef>
              <a:spcAft>
                <a:spcPts val="0"/>
              </a:spcAft>
              <a:buSzPts val="1000"/>
              <a:buChar char="■"/>
              <a:defRPr/>
            </a:lvl6pPr>
            <a:lvl7pPr indent="-304800" lvl="6" marL="3200400">
              <a:spcBef>
                <a:spcPts val="1000"/>
              </a:spcBef>
              <a:spcAft>
                <a:spcPts val="0"/>
              </a:spcAft>
              <a:buSzPts val="1200"/>
              <a:buChar char="●"/>
              <a:defRPr/>
            </a:lvl7pPr>
            <a:lvl8pPr indent="-292100" lvl="7" marL="3657600">
              <a:spcBef>
                <a:spcPts val="1000"/>
              </a:spcBef>
              <a:spcAft>
                <a:spcPts val="0"/>
              </a:spcAft>
              <a:buSzPts val="1000"/>
              <a:buChar char="○"/>
              <a:defRPr/>
            </a:lvl8pPr>
            <a:lvl9pPr indent="-292100" lvl="8" marL="4114800">
              <a:spcBef>
                <a:spcPts val="1000"/>
              </a:spcBef>
              <a:spcAft>
                <a:spcPts val="1000"/>
              </a:spcAft>
              <a:buSzPts val="1000"/>
              <a:buChar char="■"/>
              <a:defRPr/>
            </a:lvl9pPr>
          </a:lstStyle>
          <a:p/>
        </p:txBody>
      </p:sp>
      <p:sp>
        <p:nvSpPr>
          <p:cNvPr id="291" name="Google Shape;29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92" name="Google Shape;292;p30"/>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22" name="Shape 22"/>
        <p:cNvGrpSpPr/>
        <p:nvPr/>
      </p:nvGrpSpPr>
      <p:grpSpPr>
        <a:xfrm>
          <a:off x="0" y="0"/>
          <a:ext cx="0" cy="0"/>
          <a:chOff x="0" y="0"/>
          <a:chExt cx="0" cy="0"/>
        </a:xfrm>
      </p:grpSpPr>
      <p:sp>
        <p:nvSpPr>
          <p:cNvPr id="23" name="Google Shape;23;p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4" name="Google Shape;24;p4"/>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1 1">
  <p:cSld name="BLANK_2">
    <p:spTree>
      <p:nvGrpSpPr>
        <p:cNvPr id="293" name="Shape 293"/>
        <p:cNvGrpSpPr/>
        <p:nvPr/>
      </p:nvGrpSpPr>
      <p:grpSpPr>
        <a:xfrm>
          <a:off x="0" y="0"/>
          <a:ext cx="0" cy="0"/>
          <a:chOff x="0" y="0"/>
          <a:chExt cx="0" cy="0"/>
        </a:xfrm>
      </p:grpSpPr>
      <p:sp>
        <p:nvSpPr>
          <p:cNvPr id="294" name="Google Shape;294;p31"/>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95" name="Google Shape;295;p31"/>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pic>
        <p:nvPicPr>
          <p:cNvPr id="296" name="Google Shape;296;p31"/>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1">
  <p:cSld name="Content Slide 3.1">
    <p:spTree>
      <p:nvGrpSpPr>
        <p:cNvPr id="297" name="Shape 297"/>
        <p:cNvGrpSpPr/>
        <p:nvPr/>
      </p:nvGrpSpPr>
      <p:grpSpPr>
        <a:xfrm>
          <a:off x="0" y="0"/>
          <a:ext cx="0" cy="0"/>
          <a:chOff x="0" y="0"/>
          <a:chExt cx="0" cy="0"/>
        </a:xfrm>
      </p:grpSpPr>
      <p:sp>
        <p:nvSpPr>
          <p:cNvPr id="298" name="Google Shape;298;p32"/>
          <p:cNvSpPr/>
          <p:nvPr/>
        </p:nvSpPr>
        <p:spPr>
          <a:xfrm flipH="1" rot="-5400000">
            <a:off x="1129665" y="2553149"/>
            <a:ext cx="5143500" cy="37200"/>
          </a:xfrm>
          <a:prstGeom prst="rect">
            <a:avLst/>
          </a:prstGeom>
          <a:gradFill>
            <a:gsLst>
              <a:gs pos="0">
                <a:srgbClr val="FF6C37"/>
              </a:gs>
              <a:gs pos="100000">
                <a:srgbClr val="C74EDA"/>
              </a:gs>
            </a:gsLst>
            <a:lin ang="2698631" scaled="0"/>
          </a:gra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900"/>
              <a:buFont typeface="Arial"/>
              <a:buNone/>
            </a:pPr>
            <a:r>
              <a:t/>
            </a:r>
            <a:endParaRPr b="0" i="0" sz="1900">
              <a:solidFill>
                <a:schemeClr val="dk1"/>
              </a:solidFill>
              <a:latin typeface="Arial"/>
              <a:ea typeface="Arial"/>
              <a:cs typeface="Arial"/>
              <a:sym typeface="Arial"/>
            </a:endParaRPr>
          </a:p>
        </p:txBody>
      </p:sp>
      <p:sp>
        <p:nvSpPr>
          <p:cNvPr id="299" name="Google Shape;299;p32"/>
          <p:cNvSpPr/>
          <p:nvPr/>
        </p:nvSpPr>
        <p:spPr>
          <a:xfrm>
            <a:off x="0" y="-1"/>
            <a:ext cx="3682800" cy="5142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900"/>
              <a:buFont typeface="Arial"/>
              <a:buNone/>
            </a:pPr>
            <a:r>
              <a:t/>
            </a:r>
            <a:endParaRPr b="0" i="0" sz="1900">
              <a:solidFill>
                <a:schemeClr val="lt1"/>
              </a:solidFill>
              <a:latin typeface="Arial"/>
              <a:ea typeface="Arial"/>
              <a:cs typeface="Arial"/>
              <a:sym typeface="Arial"/>
            </a:endParaRPr>
          </a:p>
        </p:txBody>
      </p:sp>
      <p:pic>
        <p:nvPicPr>
          <p:cNvPr id="300" name="Google Shape;300;p32"/>
          <p:cNvPicPr preferRelativeResize="0"/>
          <p:nvPr/>
        </p:nvPicPr>
        <p:blipFill rotWithShape="1">
          <a:blip r:embed="rId2">
            <a:alphaModFix/>
          </a:blip>
          <a:srcRect b="0" l="0" r="0" t="0"/>
          <a:stretch/>
        </p:blipFill>
        <p:spPr>
          <a:xfrm>
            <a:off x="7546113" y="146838"/>
            <a:ext cx="1440061" cy="1393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25" name="Shape 25"/>
        <p:cNvGrpSpPr/>
        <p:nvPr/>
      </p:nvGrpSpPr>
      <p:grpSpPr>
        <a:xfrm>
          <a:off x="0" y="0"/>
          <a:ext cx="0" cy="0"/>
          <a:chOff x="0" y="0"/>
          <a:chExt cx="0" cy="0"/>
        </a:xfrm>
      </p:grpSpPr>
      <p:sp>
        <p:nvSpPr>
          <p:cNvPr id="26" name="Google Shape;26;p5"/>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7" name="Google Shape;27;p5"/>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Char char="●"/>
              <a:defRPr b="1" sz="1200">
                <a:solidFill>
                  <a:schemeClr val="dk2"/>
                </a:solidFill>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1">
  <p:cSld name="BLANK_3_2">
    <p:spTree>
      <p:nvGrpSpPr>
        <p:cNvPr id="28" name="Shape 28"/>
        <p:cNvGrpSpPr/>
        <p:nvPr/>
      </p:nvGrpSpPr>
      <p:grpSpPr>
        <a:xfrm>
          <a:off x="0" y="0"/>
          <a:ext cx="0" cy="0"/>
          <a:chOff x="0" y="0"/>
          <a:chExt cx="0" cy="0"/>
        </a:xfrm>
      </p:grpSpPr>
      <p:grpSp>
        <p:nvGrpSpPr>
          <p:cNvPr id="29" name="Google Shape;29;p6"/>
          <p:cNvGrpSpPr/>
          <p:nvPr/>
        </p:nvGrpSpPr>
        <p:grpSpPr>
          <a:xfrm>
            <a:off x="-52124" y="-34300"/>
            <a:ext cx="9241403" cy="5202600"/>
            <a:chOff x="-52125" y="-110510"/>
            <a:chExt cx="5238000" cy="5202600"/>
          </a:xfrm>
        </p:grpSpPr>
        <p:sp>
          <p:nvSpPr>
            <p:cNvPr id="30" name="Google Shape;30;p6"/>
            <p:cNvSpPr/>
            <p:nvPr/>
          </p:nvSpPr>
          <p:spPr>
            <a:xfrm>
              <a:off x="-52125" y="-110510"/>
              <a:ext cx="5238000" cy="5202600"/>
            </a:xfrm>
            <a:prstGeom prst="rect">
              <a:avLst/>
            </a:prstGeom>
            <a:solidFill>
              <a:srgbClr val="11061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
          <p:nvSpPr>
            <p:cNvPr id="31" name="Google Shape;31;p6"/>
            <p:cNvSpPr/>
            <p:nvPr/>
          </p:nvSpPr>
          <p:spPr>
            <a:xfrm>
              <a:off x="-52125" y="-110510"/>
              <a:ext cx="5238000" cy="5202600"/>
            </a:xfrm>
            <a:prstGeom prst="rect">
              <a:avLst/>
            </a:prstGeom>
            <a:gradFill>
              <a:gsLst>
                <a:gs pos="0">
                  <a:srgbClr val="350767">
                    <a:alpha val="0"/>
                  </a:srgbClr>
                </a:gs>
                <a:gs pos="100000">
                  <a:srgbClr val="350767">
                    <a:alpha val="0"/>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grpSp>
      <p:sp>
        <p:nvSpPr>
          <p:cNvPr id="32" name="Google Shape;32;p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000"/>
              <a:buFont typeface="Inter"/>
              <a:buNone/>
              <a:defRPr b="1" sz="2000">
                <a:solidFill>
                  <a:schemeClr val="lt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33" name="Google Shape;33;p6"/>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1"/>
              </a:buClr>
              <a:buSzPts val="1200"/>
              <a:buChar char="●"/>
              <a:defRPr b="1" sz="1200">
                <a:solidFill>
                  <a:schemeClr val="lt1"/>
                </a:solidFill>
              </a:defRPr>
            </a:lvl1pPr>
            <a:lvl2pPr indent="-304800" lvl="1" marL="914400">
              <a:lnSpc>
                <a:spcPct val="115000"/>
              </a:lnSpc>
              <a:spcBef>
                <a:spcPts val="1000"/>
              </a:spcBef>
              <a:spcAft>
                <a:spcPts val="0"/>
              </a:spcAft>
              <a:buClr>
                <a:schemeClr val="lt1"/>
              </a:buClr>
              <a:buSzPts val="1200"/>
              <a:buFont typeface="Inter"/>
              <a:buChar char="○"/>
              <a:defRPr sz="1200">
                <a:solidFill>
                  <a:schemeClr val="lt1"/>
                </a:solidFill>
                <a:latin typeface="Inter"/>
                <a:ea typeface="Inter"/>
                <a:cs typeface="Inter"/>
                <a:sym typeface="Inter"/>
              </a:defRPr>
            </a:lvl2pPr>
            <a:lvl3pPr indent="-292100" lvl="2" marL="1371600">
              <a:lnSpc>
                <a:spcPct val="115000"/>
              </a:lnSpc>
              <a:spcBef>
                <a:spcPts val="1000"/>
              </a:spcBef>
              <a:spcAft>
                <a:spcPts val="0"/>
              </a:spcAft>
              <a:buClr>
                <a:schemeClr val="lt1"/>
              </a:buClr>
              <a:buSzPts val="1000"/>
              <a:buFont typeface="Inter"/>
              <a:buChar char="■"/>
              <a:defRPr sz="1000">
                <a:solidFill>
                  <a:schemeClr val="lt1"/>
                </a:solidFill>
                <a:latin typeface="Inter"/>
                <a:ea typeface="Inter"/>
                <a:cs typeface="Inter"/>
                <a:sym typeface="Inter"/>
              </a:defRPr>
            </a:lvl3pPr>
            <a:lvl4pPr indent="-304800" lvl="3" marL="1828800">
              <a:lnSpc>
                <a:spcPct val="115000"/>
              </a:lnSpc>
              <a:spcBef>
                <a:spcPts val="1000"/>
              </a:spcBef>
              <a:spcAft>
                <a:spcPts val="0"/>
              </a:spcAft>
              <a:buClr>
                <a:schemeClr val="lt1"/>
              </a:buClr>
              <a:buSzPts val="1200"/>
              <a:buFont typeface="Inter"/>
              <a:buChar char="●"/>
              <a:defRPr sz="1200">
                <a:solidFill>
                  <a:schemeClr val="lt1"/>
                </a:solidFill>
                <a:latin typeface="Inter"/>
                <a:ea typeface="Inter"/>
                <a:cs typeface="Inter"/>
                <a:sym typeface="Inter"/>
              </a:defRPr>
            </a:lvl4pPr>
            <a:lvl5pPr indent="-292100" lvl="4" marL="2286000">
              <a:lnSpc>
                <a:spcPct val="115000"/>
              </a:lnSpc>
              <a:spcBef>
                <a:spcPts val="1000"/>
              </a:spcBef>
              <a:spcAft>
                <a:spcPts val="0"/>
              </a:spcAft>
              <a:buClr>
                <a:schemeClr val="lt1"/>
              </a:buClr>
              <a:buSzPts val="1000"/>
              <a:buFont typeface="Inter"/>
              <a:buChar char="○"/>
              <a:defRPr sz="1000">
                <a:solidFill>
                  <a:schemeClr val="lt1"/>
                </a:solidFill>
                <a:latin typeface="Inter"/>
                <a:ea typeface="Inter"/>
                <a:cs typeface="Inter"/>
                <a:sym typeface="Inter"/>
              </a:defRPr>
            </a:lvl5pPr>
            <a:lvl6pPr indent="-292100" lvl="5" marL="2743200">
              <a:lnSpc>
                <a:spcPct val="115000"/>
              </a:lnSpc>
              <a:spcBef>
                <a:spcPts val="1000"/>
              </a:spcBef>
              <a:spcAft>
                <a:spcPts val="0"/>
              </a:spcAft>
              <a:buClr>
                <a:schemeClr val="lt1"/>
              </a:buClr>
              <a:buSzPts val="1000"/>
              <a:buFont typeface="Inter"/>
              <a:buChar char="■"/>
              <a:defRPr sz="1000">
                <a:solidFill>
                  <a:schemeClr val="lt1"/>
                </a:solidFill>
                <a:latin typeface="Inter"/>
                <a:ea typeface="Inter"/>
                <a:cs typeface="Inter"/>
                <a:sym typeface="Inter"/>
              </a:defRPr>
            </a:lvl6pPr>
            <a:lvl7pPr indent="-304800" lvl="6" marL="3200400">
              <a:lnSpc>
                <a:spcPct val="115000"/>
              </a:lnSpc>
              <a:spcBef>
                <a:spcPts val="1000"/>
              </a:spcBef>
              <a:spcAft>
                <a:spcPts val="0"/>
              </a:spcAft>
              <a:buClr>
                <a:schemeClr val="lt1"/>
              </a:buClr>
              <a:buSzPts val="1200"/>
              <a:buFont typeface="Inter"/>
              <a:buChar char="●"/>
              <a:defRPr sz="1200">
                <a:solidFill>
                  <a:schemeClr val="lt1"/>
                </a:solidFill>
                <a:latin typeface="Inter"/>
                <a:ea typeface="Inter"/>
                <a:cs typeface="Inter"/>
                <a:sym typeface="Inter"/>
              </a:defRPr>
            </a:lvl7pPr>
            <a:lvl8pPr indent="-292100" lvl="7" marL="3657600">
              <a:lnSpc>
                <a:spcPct val="115000"/>
              </a:lnSpc>
              <a:spcBef>
                <a:spcPts val="1000"/>
              </a:spcBef>
              <a:spcAft>
                <a:spcPts val="0"/>
              </a:spcAft>
              <a:buClr>
                <a:schemeClr val="lt1"/>
              </a:buClr>
              <a:buSzPts val="1000"/>
              <a:buFont typeface="Inter"/>
              <a:buChar char="○"/>
              <a:defRPr sz="1000">
                <a:solidFill>
                  <a:schemeClr val="lt1"/>
                </a:solidFill>
                <a:latin typeface="Inter"/>
                <a:ea typeface="Inter"/>
                <a:cs typeface="Inter"/>
                <a:sym typeface="Inter"/>
              </a:defRPr>
            </a:lvl8pPr>
            <a:lvl9pPr indent="-292100" lvl="8" marL="4114800">
              <a:lnSpc>
                <a:spcPct val="115000"/>
              </a:lnSpc>
              <a:spcBef>
                <a:spcPts val="1000"/>
              </a:spcBef>
              <a:spcAft>
                <a:spcPts val="1000"/>
              </a:spcAft>
              <a:buClr>
                <a:schemeClr val="lt1"/>
              </a:buClr>
              <a:buSzPts val="1000"/>
              <a:buFont typeface="Inter"/>
              <a:buChar char="■"/>
              <a:defRPr sz="1000">
                <a:solidFill>
                  <a:schemeClr val="lt1"/>
                </a:solidFill>
                <a:latin typeface="Inter"/>
                <a:ea typeface="Inter"/>
                <a:cs typeface="Inter"/>
                <a:sym typeface="Inter"/>
              </a:defRPr>
            </a:lvl9pPr>
          </a:lstStyle>
          <a:p/>
        </p:txBody>
      </p:sp>
      <p:pic>
        <p:nvPicPr>
          <p:cNvPr id="34" name="Google Shape;34;p6"/>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35" name="Shape 3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36" name="Shape 36"/>
        <p:cNvGrpSpPr/>
        <p:nvPr/>
      </p:nvGrpSpPr>
      <p:grpSpPr>
        <a:xfrm>
          <a:off x="0" y="0"/>
          <a:ext cx="0" cy="0"/>
          <a:chOff x="0" y="0"/>
          <a:chExt cx="0" cy="0"/>
        </a:xfrm>
      </p:grpSpPr>
      <p:sp>
        <p:nvSpPr>
          <p:cNvPr id="37" name="Google Shape;37;p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aphicFrame>
        <p:nvGraphicFramePr>
          <p:cNvPr id="38" name="Google Shape;38;p8"/>
          <p:cNvGraphicFramePr/>
          <p:nvPr/>
        </p:nvGraphicFramePr>
        <p:xfrm>
          <a:off x="1106275" y="1275925"/>
          <a:ext cx="3000000" cy="3000000"/>
        </p:xfrm>
        <a:graphic>
          <a:graphicData uri="http://schemas.openxmlformats.org/drawingml/2006/table">
            <a:tbl>
              <a:tblPr>
                <a:noFill/>
                <a:tableStyleId>{5B62114D-69B2-493C-A21E-4C96C7D4D3FD}</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39" name="Google Shape;39;p8"/>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0" name="Google Shape;40;p8"/>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1" name="Google Shape;41;p8"/>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2" name="Google Shape;42;p8"/>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3" name="Google Shape;43;p8"/>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44" name="Shape 44"/>
        <p:cNvGrpSpPr/>
        <p:nvPr/>
      </p:nvGrpSpPr>
      <p:grpSpPr>
        <a:xfrm>
          <a:off x="0" y="0"/>
          <a:ext cx="0" cy="0"/>
          <a:chOff x="0" y="0"/>
          <a:chExt cx="0" cy="0"/>
        </a:xfrm>
      </p:grpSpPr>
      <p:sp>
        <p:nvSpPr>
          <p:cNvPr id="45" name="Google Shape;45;p9"/>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descr="A picture containing text, screenshot&#10;&#10;Description automatically generated" id="46" name="Google Shape;46;p9"/>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47" name="Google Shape;47;p9"/>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48" name="Google Shape;48;p9"/>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49" name="Google Shape;49;p9"/>
          <p:cNvSpPr txBox="1"/>
          <p:nvPr/>
        </p:nvSpPr>
        <p:spPr>
          <a:xfrm>
            <a:off x="4741629" y="1370278"/>
            <a:ext cx="15777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50" name="Google Shape;50;p9"/>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51" name="Google Shape;51;p9"/>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52" name="Google Shape;52;p9"/>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53" name="Google Shape;53;p9"/>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54" name="Google Shape;54;p9"/>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55" name="Google Shape;55;p9"/>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56" name="Google Shape;56;p9"/>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7" name="Google Shape;57;p9"/>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8" name="Google Shape;58;p9"/>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9" name="Google Shape;59;p9"/>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9"/>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9"/>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9"/>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9"/>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 name="Google Shape;64;p9"/>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5" name="Google Shape;65;p9"/>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9"/>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9"/>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 name="Google Shape;68;p9"/>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a:spcBef>
                <a:spcPts val="0"/>
              </a:spcBef>
              <a:spcAft>
                <a:spcPts val="0"/>
              </a:spcAft>
              <a:buSzPts val="2300"/>
              <a:buNone/>
              <a:defRPr sz="2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 name="Google Shape;69;p9"/>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 name="Google Shape;70;p9"/>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71" name="Shape 71"/>
        <p:cNvGrpSpPr/>
        <p:nvPr/>
      </p:nvGrpSpPr>
      <p:grpSpPr>
        <a:xfrm>
          <a:off x="0" y="0"/>
          <a:ext cx="0" cy="0"/>
          <a:chOff x="0" y="0"/>
          <a:chExt cx="0" cy="0"/>
        </a:xfrm>
      </p:grpSpPr>
      <p:sp>
        <p:nvSpPr>
          <p:cNvPr id="72" name="Google Shape;72;p10"/>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73" name="Google Shape;73;p10"/>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7" name="Google Shape;7;p1"/>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8" name="Google Shape;8;p1"/>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9" name="Google Shape;9;p1"/>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hyperlink" Target="http://drive.google.com/file/d/1kpJB7EhO253ARNJLC5exRIKB8dgjnaBe/view" TargetMode="Externa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hyperlink" Target="http://drive.google.com/file/d/1MOoOIGmUJY4b_pgqJQC0CiXctZcgXxlD/view" TargetMode="Externa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31.jpg"/><Relationship Id="rId5" Type="http://schemas.openxmlformats.org/officeDocument/2006/relationships/image" Target="../media/image34.png"/><Relationship Id="rId6" Type="http://schemas.openxmlformats.org/officeDocument/2006/relationships/image" Target="../media/image25.png"/><Relationship Id="rId7" Type="http://schemas.openxmlformats.org/officeDocument/2006/relationships/image" Target="../media/image23.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grpSp>
        <p:nvGrpSpPr>
          <p:cNvPr id="305" name="Google Shape;305;p33"/>
          <p:cNvGrpSpPr/>
          <p:nvPr/>
        </p:nvGrpSpPr>
        <p:grpSpPr>
          <a:xfrm>
            <a:off x="3799800" y="0"/>
            <a:ext cx="5344200" cy="5098800"/>
            <a:chOff x="3799800" y="0"/>
            <a:chExt cx="5344200" cy="5098800"/>
          </a:xfrm>
        </p:grpSpPr>
        <p:sp>
          <p:nvSpPr>
            <p:cNvPr id="306" name="Google Shape;306;p33"/>
            <p:cNvSpPr/>
            <p:nvPr/>
          </p:nvSpPr>
          <p:spPr>
            <a:xfrm rot="5399798">
              <a:off x="3922500" y="-122550"/>
              <a:ext cx="5098800" cy="5343900"/>
            </a:xfrm>
            <a:prstGeom prst="rect">
              <a:avLst/>
            </a:prstGeom>
            <a:gradFill>
              <a:gsLst>
                <a:gs pos="0">
                  <a:srgbClr val="350767"/>
                </a:gs>
                <a:gs pos="100000">
                  <a:srgbClr val="350767">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pic>
          <p:nvPicPr>
            <p:cNvPr id="307" name="Google Shape;307;p33"/>
            <p:cNvPicPr preferRelativeResize="0"/>
            <p:nvPr/>
          </p:nvPicPr>
          <p:blipFill>
            <a:blip r:embed="rId3">
              <a:alphaModFix/>
            </a:blip>
            <a:stretch>
              <a:fillRect/>
            </a:stretch>
          </p:blipFill>
          <p:spPr>
            <a:xfrm>
              <a:off x="4918150" y="545250"/>
              <a:ext cx="3538798" cy="3923615"/>
            </a:xfrm>
            <a:prstGeom prst="rect">
              <a:avLst/>
            </a:prstGeom>
            <a:noFill/>
            <a:ln>
              <a:noFill/>
            </a:ln>
          </p:spPr>
        </p:pic>
      </p:grpSp>
      <p:sp>
        <p:nvSpPr>
          <p:cNvPr id="308" name="Google Shape;308;p33"/>
          <p:cNvSpPr txBox="1"/>
          <p:nvPr/>
        </p:nvSpPr>
        <p:spPr>
          <a:xfrm>
            <a:off x="1458801" y="3638625"/>
            <a:ext cx="31131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FFFFFF"/>
                </a:solidFill>
              </a:rPr>
              <a:t>Sterling Chin</a:t>
            </a:r>
            <a:endParaRPr b="1">
              <a:solidFill>
                <a:srgbClr val="FFFFFF"/>
              </a:solidFill>
            </a:endParaRPr>
          </a:p>
          <a:p>
            <a:pPr indent="0" lvl="0" marL="0" rtl="0" algn="l">
              <a:lnSpc>
                <a:spcPct val="115000"/>
              </a:lnSpc>
              <a:spcBef>
                <a:spcPts val="0"/>
              </a:spcBef>
              <a:spcAft>
                <a:spcPts val="0"/>
              </a:spcAft>
              <a:buNone/>
            </a:pPr>
            <a:r>
              <a:rPr lang="en">
                <a:solidFill>
                  <a:srgbClr val="FFFFFF"/>
                </a:solidFill>
              </a:rPr>
              <a:t>Senior Developer Advocate</a:t>
            </a:r>
            <a:endParaRPr>
              <a:solidFill>
                <a:srgbClr val="FFFFFF"/>
              </a:solidFill>
            </a:endParaRPr>
          </a:p>
        </p:txBody>
      </p:sp>
      <p:pic>
        <p:nvPicPr>
          <p:cNvPr id="309" name="Google Shape;309;p33"/>
          <p:cNvPicPr preferRelativeResize="0"/>
          <p:nvPr/>
        </p:nvPicPr>
        <p:blipFill rotWithShape="1">
          <a:blip r:embed="rId4">
            <a:alphaModFix/>
          </a:blip>
          <a:srcRect b="0" l="9436" r="9427" t="0"/>
          <a:stretch/>
        </p:blipFill>
        <p:spPr>
          <a:xfrm>
            <a:off x="768900" y="3639675"/>
            <a:ext cx="654900" cy="645900"/>
          </a:xfrm>
          <a:prstGeom prst="ellipse">
            <a:avLst/>
          </a:prstGeom>
          <a:noFill/>
          <a:ln>
            <a:noFill/>
          </a:ln>
          <a:effectLst>
            <a:outerShdw blurRad="57150" rotWithShape="0" algn="bl" dir="5400000" dist="19050">
              <a:srgbClr val="000000">
                <a:alpha val="50000"/>
              </a:srgbClr>
            </a:outerShdw>
          </a:effectLst>
        </p:spPr>
      </p:pic>
      <p:sp>
        <p:nvSpPr>
          <p:cNvPr id="310" name="Google Shape;310;p33"/>
          <p:cNvSpPr txBox="1"/>
          <p:nvPr>
            <p:ph type="title"/>
          </p:nvPr>
        </p:nvSpPr>
        <p:spPr>
          <a:xfrm>
            <a:off x="768900" y="1942075"/>
            <a:ext cx="4696200" cy="1455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990"/>
              <a:buFont typeface="Arial"/>
              <a:buNone/>
            </a:pPr>
            <a:r>
              <a:rPr lang="en">
                <a:latin typeface="Arial"/>
                <a:ea typeface="Arial"/>
                <a:cs typeface="Arial"/>
                <a:sym typeface="Arial"/>
              </a:rPr>
              <a:t>Building Agentic Workflows with MCP</a:t>
            </a:r>
            <a:endParaRPr>
              <a:latin typeface="Arial"/>
              <a:ea typeface="Arial"/>
              <a:cs typeface="Arial"/>
              <a:sym typeface="Arial"/>
            </a:endParaRPr>
          </a:p>
          <a:p>
            <a:pPr indent="0" lvl="0" marL="0" rtl="0" algn="l">
              <a:spcBef>
                <a:spcPts val="0"/>
              </a:spcBef>
              <a:spcAft>
                <a:spcPts val="0"/>
              </a:spcAft>
              <a:buSzPts val="990"/>
              <a:buNone/>
            </a:pPr>
            <a:r>
              <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2"/>
          <p:cNvSpPr txBox="1"/>
          <p:nvPr>
            <p:ph type="title"/>
          </p:nvPr>
        </p:nvSpPr>
        <p:spPr>
          <a:xfrm>
            <a:off x="758175" y="1316300"/>
            <a:ext cx="7358100" cy="3506400"/>
          </a:xfrm>
          <a:prstGeom prst="rect">
            <a:avLst/>
          </a:prstGeom>
        </p:spPr>
        <p:txBody>
          <a:bodyPr anchorCtr="0" anchor="t" bIns="68575" lIns="0" spcFirstLastPara="1" rIns="68575" wrap="square" tIns="68575">
            <a:noAutofit/>
          </a:bodyPr>
          <a:lstStyle/>
          <a:p>
            <a:pPr indent="0" lvl="0" marL="0" rtl="0" algn="l">
              <a:lnSpc>
                <a:spcPct val="115000"/>
              </a:lnSpc>
              <a:spcBef>
                <a:spcPts val="0"/>
              </a:spcBef>
              <a:spcAft>
                <a:spcPts val="0"/>
              </a:spcAft>
              <a:buClr>
                <a:schemeClr val="dk1"/>
              </a:buClr>
              <a:buSzPts val="990"/>
              <a:buFont typeface="Arial"/>
              <a:buNone/>
            </a:pPr>
            <a:r>
              <a:rPr lang="en" sz="3000">
                <a:latin typeface="Arial"/>
                <a:ea typeface="Arial"/>
                <a:cs typeface="Arial"/>
                <a:sym typeface="Arial"/>
              </a:rPr>
              <a:t>The history of MCP</a:t>
            </a:r>
            <a:endParaRPr>
              <a:latin typeface="Arial"/>
              <a:ea typeface="Arial"/>
              <a:cs typeface="Arial"/>
              <a:sym typeface="Arial"/>
            </a:endParaRPr>
          </a:p>
          <a:p>
            <a:pPr indent="-264160" lvl="0" marL="365760" rtl="0" algn="l">
              <a:lnSpc>
                <a:spcPct val="115000"/>
              </a:lnSpc>
              <a:spcBef>
                <a:spcPts val="700"/>
              </a:spcBef>
              <a:spcAft>
                <a:spcPts val="0"/>
              </a:spcAft>
              <a:buClr>
                <a:srgbClr val="D6B5FF"/>
              </a:buClr>
              <a:buSzPts val="2000"/>
              <a:buFont typeface="Arial"/>
              <a:buChar char="✦"/>
            </a:pPr>
            <a:r>
              <a:rPr lang="en">
                <a:latin typeface="Arial"/>
                <a:ea typeface="Arial"/>
                <a:cs typeface="Arial"/>
                <a:sym typeface="Arial"/>
              </a:rPr>
              <a:t>Introduced by Anthropic Nov. 2024</a:t>
            </a:r>
            <a:endParaRPr>
              <a:latin typeface="Arial"/>
              <a:ea typeface="Arial"/>
              <a:cs typeface="Arial"/>
              <a:sym typeface="Arial"/>
            </a:endParaRPr>
          </a:p>
          <a:p>
            <a:pPr indent="0" lvl="0" marL="0" rtl="0" algn="l">
              <a:lnSpc>
                <a:spcPct val="115000"/>
              </a:lnSpc>
              <a:spcBef>
                <a:spcPts val="700"/>
              </a:spcBef>
              <a:spcAft>
                <a:spcPts val="0"/>
              </a:spcAft>
              <a:buClr>
                <a:schemeClr val="dk1"/>
              </a:buClr>
              <a:buSzPts val="1100"/>
              <a:buFont typeface="Arial"/>
              <a:buNone/>
            </a:pPr>
            <a:r>
              <a:t/>
            </a:r>
            <a:endParaRPr>
              <a:latin typeface="Arial"/>
              <a:ea typeface="Arial"/>
              <a:cs typeface="Arial"/>
              <a:sym typeface="Arial"/>
            </a:endParaRPr>
          </a:p>
          <a:p>
            <a:pPr indent="-264160" lvl="0" marL="365760" rtl="0" algn="l">
              <a:lnSpc>
                <a:spcPct val="115000"/>
              </a:lnSpc>
              <a:spcBef>
                <a:spcPts val="0"/>
              </a:spcBef>
              <a:spcAft>
                <a:spcPts val="0"/>
              </a:spcAft>
              <a:buClr>
                <a:srgbClr val="D6B5FF"/>
              </a:buClr>
              <a:buSzPts val="2000"/>
              <a:buFont typeface="Arial"/>
              <a:buChar char="✦"/>
            </a:pPr>
            <a:r>
              <a:rPr lang="en">
                <a:latin typeface="Arial"/>
                <a:ea typeface="Arial"/>
                <a:cs typeface="Arial"/>
                <a:sym typeface="Arial"/>
              </a:rPr>
              <a:t>3 Capabilities: </a:t>
            </a:r>
            <a:endParaRPr>
              <a:latin typeface="Arial"/>
              <a:ea typeface="Arial"/>
              <a:cs typeface="Arial"/>
              <a:sym typeface="Arial"/>
            </a:endParaRPr>
          </a:p>
          <a:p>
            <a:pPr indent="0" lvl="0" marL="457200" rtl="0" algn="l">
              <a:lnSpc>
                <a:spcPct val="115000"/>
              </a:lnSpc>
              <a:spcBef>
                <a:spcPts val="0"/>
              </a:spcBef>
              <a:spcAft>
                <a:spcPts val="0"/>
              </a:spcAft>
              <a:buNone/>
            </a:pPr>
            <a:r>
              <a:rPr lang="en">
                <a:latin typeface="Arial"/>
                <a:ea typeface="Arial"/>
                <a:cs typeface="Arial"/>
                <a:sym typeface="Arial"/>
              </a:rPr>
              <a:t>Tools (API/Function calls)</a:t>
            </a:r>
            <a:endParaRPr>
              <a:latin typeface="Arial"/>
              <a:ea typeface="Arial"/>
              <a:cs typeface="Arial"/>
              <a:sym typeface="Arial"/>
            </a:endParaRPr>
          </a:p>
          <a:p>
            <a:pPr indent="0" lvl="0" marL="457200" rtl="0" algn="l">
              <a:lnSpc>
                <a:spcPct val="115000"/>
              </a:lnSpc>
              <a:spcBef>
                <a:spcPts val="0"/>
              </a:spcBef>
              <a:spcAft>
                <a:spcPts val="0"/>
              </a:spcAft>
              <a:buNone/>
            </a:pPr>
            <a:r>
              <a:rPr lang="en">
                <a:latin typeface="Arial"/>
                <a:ea typeface="Arial"/>
                <a:cs typeface="Arial"/>
                <a:sym typeface="Arial"/>
              </a:rPr>
              <a:t>Prompts (custom prompts)</a:t>
            </a:r>
            <a:endParaRPr>
              <a:latin typeface="Arial"/>
              <a:ea typeface="Arial"/>
              <a:cs typeface="Arial"/>
              <a:sym typeface="Arial"/>
            </a:endParaRPr>
          </a:p>
          <a:p>
            <a:pPr indent="0" lvl="0" marL="457200" rtl="0" algn="l">
              <a:lnSpc>
                <a:spcPct val="115000"/>
              </a:lnSpc>
              <a:spcBef>
                <a:spcPts val="0"/>
              </a:spcBef>
              <a:spcAft>
                <a:spcPts val="0"/>
              </a:spcAft>
              <a:buNone/>
            </a:pPr>
            <a:r>
              <a:rPr lang="en">
                <a:latin typeface="Arial"/>
                <a:ea typeface="Arial"/>
                <a:cs typeface="Arial"/>
                <a:sym typeface="Arial"/>
              </a:rPr>
              <a:t>Resources (static information)</a:t>
            </a:r>
            <a:endParaRPr sz="3000">
              <a:latin typeface="Arial"/>
              <a:ea typeface="Arial"/>
              <a:cs typeface="Arial"/>
              <a:sym typeface="Arial"/>
            </a:endParaRPr>
          </a:p>
        </p:txBody>
      </p:sp>
      <p:sp>
        <p:nvSpPr>
          <p:cNvPr id="375" name="Google Shape;375;p42"/>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76" name="Google Shape;376;p42"/>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Model Context Protocol</a:t>
            </a:r>
            <a:endParaRPr>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3"/>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82" name="Google Shape;382;p43"/>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Model Context Protocol</a:t>
            </a:r>
            <a:endParaRPr>
              <a:solidFill>
                <a:schemeClr val="lt1"/>
              </a:solidFill>
              <a:latin typeface="Arial"/>
              <a:ea typeface="Arial"/>
              <a:cs typeface="Arial"/>
              <a:sym typeface="Arial"/>
            </a:endParaRPr>
          </a:p>
        </p:txBody>
      </p:sp>
      <p:pic>
        <p:nvPicPr>
          <p:cNvPr id="383" name="Google Shape;383;p43" title="Screenshot 2025-05-01 at 8.23.16 AM.png"/>
          <p:cNvPicPr preferRelativeResize="0"/>
          <p:nvPr/>
        </p:nvPicPr>
        <p:blipFill>
          <a:blip r:embed="rId3">
            <a:alphaModFix/>
          </a:blip>
          <a:stretch>
            <a:fillRect/>
          </a:stretch>
        </p:blipFill>
        <p:spPr>
          <a:xfrm>
            <a:off x="968863" y="1604249"/>
            <a:ext cx="7206276" cy="2642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4"/>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89" name="Google Shape;389;p44"/>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Model Context Protocol</a:t>
            </a:r>
            <a:endParaRPr>
              <a:solidFill>
                <a:schemeClr val="lt1"/>
              </a:solidFill>
              <a:latin typeface="Arial"/>
              <a:ea typeface="Arial"/>
              <a:cs typeface="Arial"/>
              <a:sym typeface="Arial"/>
            </a:endParaRPr>
          </a:p>
        </p:txBody>
      </p:sp>
      <p:pic>
        <p:nvPicPr>
          <p:cNvPr id="390" name="Google Shape;390;p44" title="Screenshot 2025-05-01 at 8.22.15 AM.png"/>
          <p:cNvPicPr preferRelativeResize="0"/>
          <p:nvPr/>
        </p:nvPicPr>
        <p:blipFill>
          <a:blip r:embed="rId3">
            <a:alphaModFix/>
          </a:blip>
          <a:stretch>
            <a:fillRect/>
          </a:stretch>
        </p:blipFill>
        <p:spPr>
          <a:xfrm>
            <a:off x="985575" y="1708900"/>
            <a:ext cx="6669901" cy="2210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5"/>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96" name="Google Shape;396;p45"/>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Model Context Protocol</a:t>
            </a:r>
            <a:endParaRPr>
              <a:solidFill>
                <a:schemeClr val="lt1"/>
              </a:solidFill>
              <a:latin typeface="Arial"/>
              <a:ea typeface="Arial"/>
              <a:cs typeface="Arial"/>
              <a:sym typeface="Arial"/>
            </a:endParaRPr>
          </a:p>
        </p:txBody>
      </p:sp>
      <p:pic>
        <p:nvPicPr>
          <p:cNvPr id="397" name="Google Shape;397;p45" title="Screenshot 2025-05-01 at 8.22.33 AM.png"/>
          <p:cNvPicPr preferRelativeResize="0"/>
          <p:nvPr/>
        </p:nvPicPr>
        <p:blipFill>
          <a:blip r:embed="rId3">
            <a:alphaModFix/>
          </a:blip>
          <a:stretch>
            <a:fillRect/>
          </a:stretch>
        </p:blipFill>
        <p:spPr>
          <a:xfrm>
            <a:off x="985576" y="1585799"/>
            <a:ext cx="6951924" cy="2699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6"/>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000">
                <a:latin typeface="Arial"/>
                <a:ea typeface="Arial"/>
                <a:cs typeface="Arial"/>
                <a:sym typeface="Arial"/>
              </a:rPr>
              <a:t>Demo</a:t>
            </a:r>
            <a:endParaRPr sz="30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1500">
                <a:latin typeface="Arial"/>
                <a:ea typeface="Arial"/>
                <a:cs typeface="Arial"/>
                <a:sym typeface="Arial"/>
              </a:rPr>
              <a:t>Google Calendar MCP with Claude</a:t>
            </a:r>
            <a:endParaRPr sz="15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47" title="mcp-google-calendar.mp4">
            <a:hlinkClick r:id="rId3"/>
          </p:cNvPr>
          <p:cNvPicPr preferRelativeResize="0"/>
          <p:nvPr/>
        </p:nvPicPr>
        <p:blipFill>
          <a:blip r:embed="rId4">
            <a:alphaModFix/>
          </a:blip>
          <a:stretch>
            <a:fillRect/>
          </a:stretch>
        </p:blipFill>
        <p:spPr>
          <a:xfrm>
            <a:off x="830963" y="152400"/>
            <a:ext cx="748206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8"/>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Let’s Build an MCP Server</a:t>
            </a:r>
            <a:endParaRPr i="1" sz="100">
              <a:latin typeface="Arial"/>
              <a:ea typeface="Arial"/>
              <a:cs typeface="Arial"/>
              <a:sym typeface="Arial"/>
            </a:endParaRPr>
          </a:p>
        </p:txBody>
      </p:sp>
      <p:sp>
        <p:nvSpPr>
          <p:cNvPr id="413" name="Google Shape;413;p48"/>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14" name="Google Shape;414;p48"/>
          <p:cNvSpPr txBox="1"/>
          <p:nvPr>
            <p:ph type="title"/>
          </p:nvPr>
        </p:nvSpPr>
        <p:spPr>
          <a:xfrm>
            <a:off x="540300" y="445025"/>
            <a:ext cx="40899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Build it and they will come!</a:t>
            </a:r>
            <a:endParaRPr>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9"/>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000">
                <a:latin typeface="Arial"/>
                <a:ea typeface="Arial"/>
                <a:cs typeface="Arial"/>
                <a:sym typeface="Arial"/>
              </a:rPr>
              <a:t>Demo</a:t>
            </a:r>
            <a:endParaRPr sz="30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1500">
                <a:latin typeface="Arial"/>
                <a:ea typeface="Arial"/>
                <a:cs typeface="Arial"/>
                <a:sym typeface="Arial"/>
              </a:rPr>
              <a:t>Build an MCP server</a:t>
            </a:r>
            <a:endParaRPr sz="15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0"/>
          <p:cNvSpPr txBox="1"/>
          <p:nvPr>
            <p:ph type="title"/>
          </p:nvPr>
        </p:nvSpPr>
        <p:spPr>
          <a:xfrm>
            <a:off x="780500" y="1969250"/>
            <a:ext cx="7358100" cy="14004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Using Claude Code as a Personal Assistant</a:t>
            </a:r>
            <a:endParaRPr i="1" sz="100">
              <a:latin typeface="Arial"/>
              <a:ea typeface="Arial"/>
              <a:cs typeface="Arial"/>
              <a:sym typeface="Arial"/>
            </a:endParaRPr>
          </a:p>
        </p:txBody>
      </p:sp>
      <p:sp>
        <p:nvSpPr>
          <p:cNvPr id="425" name="Google Shape;425;p50"/>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26" name="Google Shape;426;p50"/>
          <p:cNvSpPr txBox="1"/>
          <p:nvPr>
            <p:ph type="title"/>
          </p:nvPr>
        </p:nvSpPr>
        <p:spPr>
          <a:xfrm>
            <a:off x="540300" y="445025"/>
            <a:ext cx="40899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I need help!</a:t>
            </a:r>
            <a:endParaRPr>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1"/>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000">
                <a:latin typeface="Arial"/>
                <a:ea typeface="Arial"/>
                <a:cs typeface="Arial"/>
                <a:sym typeface="Arial"/>
              </a:rPr>
              <a:t>Demo</a:t>
            </a:r>
            <a:endParaRPr sz="30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1500">
                <a:latin typeface="Arial"/>
                <a:ea typeface="Arial"/>
                <a:cs typeface="Arial"/>
                <a:sym typeface="Arial"/>
              </a:rPr>
              <a:t>Claude Code Personal Assistant</a:t>
            </a:r>
            <a:endParaRPr sz="15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4"/>
          <p:cNvSpPr txBox="1"/>
          <p:nvPr>
            <p:ph type="title"/>
          </p:nvPr>
        </p:nvSpPr>
        <p:spPr>
          <a:xfrm>
            <a:off x="758175" y="1305400"/>
            <a:ext cx="7358100" cy="3034800"/>
          </a:xfrm>
          <a:prstGeom prst="rect">
            <a:avLst/>
          </a:prstGeom>
        </p:spPr>
        <p:txBody>
          <a:bodyPr anchorCtr="0" anchor="ctr" bIns="68575" lIns="0" spcFirstLastPara="1" rIns="68575" wrap="square" tIns="68575">
            <a:noAutofit/>
          </a:bodyPr>
          <a:lstStyle/>
          <a:p>
            <a:pPr indent="0" lvl="0" marL="0" rtl="0" algn="l">
              <a:lnSpc>
                <a:spcPct val="115000"/>
              </a:lnSpc>
              <a:spcBef>
                <a:spcPts val="0"/>
              </a:spcBef>
              <a:spcAft>
                <a:spcPts val="0"/>
              </a:spcAft>
              <a:buClr>
                <a:schemeClr val="dk1"/>
              </a:buClr>
              <a:buSzPts val="990"/>
              <a:buFont typeface="Arial"/>
              <a:buNone/>
            </a:pPr>
            <a:r>
              <a:rPr lang="en" sz="5100">
                <a:latin typeface="Arial"/>
                <a:ea typeface="Arial"/>
                <a:cs typeface="Arial"/>
                <a:sym typeface="Arial"/>
              </a:rPr>
              <a:t>Thinking</a:t>
            </a:r>
            <a:endParaRPr sz="5100">
              <a:latin typeface="Arial"/>
              <a:ea typeface="Arial"/>
              <a:cs typeface="Arial"/>
              <a:sym typeface="Arial"/>
            </a:endParaRPr>
          </a:p>
          <a:p>
            <a:pPr indent="0" lvl="0" marL="0" rtl="0" algn="l">
              <a:lnSpc>
                <a:spcPct val="115000"/>
              </a:lnSpc>
              <a:spcBef>
                <a:spcPts val="0"/>
              </a:spcBef>
              <a:spcAft>
                <a:spcPts val="0"/>
              </a:spcAft>
              <a:buClr>
                <a:schemeClr val="dk1"/>
              </a:buClr>
              <a:buSzPts val="990"/>
              <a:buFont typeface="Arial"/>
              <a:buNone/>
            </a:pPr>
            <a:r>
              <a:rPr lang="en" sz="5100">
                <a:latin typeface="Arial"/>
                <a:ea typeface="Arial"/>
                <a:cs typeface="Arial"/>
                <a:sym typeface="Arial"/>
              </a:rPr>
              <a:t>Agentically</a:t>
            </a:r>
            <a:endParaRPr sz="5100">
              <a:latin typeface="Arial"/>
              <a:ea typeface="Arial"/>
              <a:cs typeface="Arial"/>
              <a:sym typeface="Arial"/>
            </a:endParaRPr>
          </a:p>
        </p:txBody>
      </p:sp>
      <p:sp>
        <p:nvSpPr>
          <p:cNvPr id="316" name="Google Shape;316;p34"/>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2"/>
          <p:cNvSpPr txBox="1"/>
          <p:nvPr>
            <p:ph type="title"/>
          </p:nvPr>
        </p:nvSpPr>
        <p:spPr>
          <a:xfrm>
            <a:off x="780500" y="1969250"/>
            <a:ext cx="7358100" cy="14004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Ship once. </a:t>
            </a:r>
            <a:endParaRPr sz="37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Adapt your APIs forever. </a:t>
            </a:r>
            <a:endParaRPr i="1" sz="100">
              <a:latin typeface="Arial"/>
              <a:ea typeface="Arial"/>
              <a:cs typeface="Arial"/>
              <a:sym typeface="Arial"/>
            </a:endParaRPr>
          </a:p>
        </p:txBody>
      </p:sp>
      <p:sp>
        <p:nvSpPr>
          <p:cNvPr id="437" name="Google Shape;437;p52"/>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38" name="Google Shape;438;p52"/>
          <p:cNvSpPr txBox="1"/>
          <p:nvPr>
            <p:ph type="title"/>
          </p:nvPr>
        </p:nvSpPr>
        <p:spPr>
          <a:xfrm>
            <a:off x="540300" y="445025"/>
            <a:ext cx="40899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Power Move</a:t>
            </a:r>
            <a:endParaRPr>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3"/>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000">
                <a:latin typeface="Arial"/>
                <a:ea typeface="Arial"/>
                <a:cs typeface="Arial"/>
                <a:sym typeface="Arial"/>
              </a:rPr>
              <a:t>Demo</a:t>
            </a:r>
            <a:endParaRPr sz="30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1500">
                <a:latin typeface="Arial"/>
                <a:ea typeface="Arial"/>
                <a:cs typeface="Arial"/>
                <a:sym typeface="Arial"/>
              </a:rPr>
              <a:t>News MCP Server</a:t>
            </a:r>
            <a:endParaRPr sz="15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p54" title="building-agentic-workflows-demo.mp4">
            <a:hlinkClick r:id="rId3"/>
          </p:cNvPr>
          <p:cNvPicPr preferRelativeResize="0"/>
          <p:nvPr/>
        </p:nvPicPr>
        <p:blipFill>
          <a:blip r:embed="rId4">
            <a:alphaModFix/>
          </a:blip>
          <a:stretch>
            <a:fillRect/>
          </a:stretch>
        </p:blipFill>
        <p:spPr>
          <a:xfrm>
            <a:off x="-44050" y="-40650"/>
            <a:ext cx="9281352" cy="522075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5"/>
          <p:cNvSpPr txBox="1"/>
          <p:nvPr>
            <p:ph type="title"/>
          </p:nvPr>
        </p:nvSpPr>
        <p:spPr>
          <a:xfrm>
            <a:off x="780500" y="2172750"/>
            <a:ext cx="7358100" cy="7980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The Practical Path Forward</a:t>
            </a:r>
            <a:endParaRPr i="1" sz="100">
              <a:latin typeface="Arial"/>
              <a:ea typeface="Arial"/>
              <a:cs typeface="Arial"/>
              <a:sym typeface="Arial"/>
            </a:endParaRPr>
          </a:p>
        </p:txBody>
      </p:sp>
      <p:sp>
        <p:nvSpPr>
          <p:cNvPr id="454" name="Google Shape;454;p55"/>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55" name="Google Shape;455;p55"/>
          <p:cNvSpPr txBox="1"/>
          <p:nvPr>
            <p:ph type="title"/>
          </p:nvPr>
        </p:nvSpPr>
        <p:spPr>
          <a:xfrm>
            <a:off x="540300" y="445025"/>
            <a:ext cx="40899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Here’s your guide</a:t>
            </a:r>
            <a:endParaRPr>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6"/>
          <p:cNvSpPr txBox="1"/>
          <p:nvPr>
            <p:ph type="title"/>
          </p:nvPr>
        </p:nvSpPr>
        <p:spPr>
          <a:xfrm>
            <a:off x="758175" y="1316300"/>
            <a:ext cx="7358100" cy="3506400"/>
          </a:xfrm>
          <a:prstGeom prst="rect">
            <a:avLst/>
          </a:prstGeom>
        </p:spPr>
        <p:txBody>
          <a:bodyPr anchorCtr="0" anchor="t" bIns="68575" lIns="0" spcFirstLastPara="1" rIns="68575" wrap="square" tIns="68575">
            <a:noAutofit/>
          </a:bodyPr>
          <a:lstStyle/>
          <a:p>
            <a:pPr indent="0" lvl="0" marL="0" rtl="0" algn="l">
              <a:lnSpc>
                <a:spcPct val="115000"/>
              </a:lnSpc>
              <a:spcBef>
                <a:spcPts val="0"/>
              </a:spcBef>
              <a:spcAft>
                <a:spcPts val="0"/>
              </a:spcAft>
              <a:buClr>
                <a:schemeClr val="dk1"/>
              </a:buClr>
              <a:buSzPts val="990"/>
              <a:buFont typeface="Arial"/>
              <a:buNone/>
            </a:pPr>
            <a:r>
              <a:rPr lang="en" sz="3000">
                <a:latin typeface="Arial"/>
                <a:ea typeface="Arial"/>
                <a:cs typeface="Arial"/>
                <a:sym typeface="Arial"/>
              </a:rPr>
              <a:t>Step 1: Identify Agentic Opportunities</a:t>
            </a:r>
            <a:endParaRPr sz="3000">
              <a:latin typeface="Arial"/>
              <a:ea typeface="Arial"/>
              <a:cs typeface="Arial"/>
              <a:sym typeface="Arial"/>
            </a:endParaRPr>
          </a:p>
          <a:p>
            <a:pPr indent="-264160" lvl="0" marL="365760" rtl="0" algn="l">
              <a:lnSpc>
                <a:spcPct val="115000"/>
              </a:lnSpc>
              <a:spcBef>
                <a:spcPts val="700"/>
              </a:spcBef>
              <a:spcAft>
                <a:spcPts val="0"/>
              </a:spcAft>
              <a:buClr>
                <a:srgbClr val="D6B5FF"/>
              </a:buClr>
              <a:buSzPts val="2000"/>
              <a:buFont typeface="Arial"/>
              <a:buChar char="✦"/>
            </a:pPr>
            <a:r>
              <a:rPr lang="en">
                <a:latin typeface="Arial"/>
                <a:ea typeface="Arial"/>
                <a:cs typeface="Arial"/>
                <a:sym typeface="Arial"/>
              </a:rPr>
              <a:t>Look for goals, not tasks</a:t>
            </a:r>
            <a:endParaRPr>
              <a:latin typeface="Arial"/>
              <a:ea typeface="Arial"/>
              <a:cs typeface="Arial"/>
              <a:sym typeface="Arial"/>
            </a:endParaRPr>
          </a:p>
          <a:p>
            <a:pPr indent="0" lvl="0" marL="0" rtl="0" algn="l">
              <a:lnSpc>
                <a:spcPct val="115000"/>
              </a:lnSpc>
              <a:spcBef>
                <a:spcPts val="700"/>
              </a:spcBef>
              <a:spcAft>
                <a:spcPts val="0"/>
              </a:spcAft>
              <a:buClr>
                <a:schemeClr val="dk1"/>
              </a:buClr>
              <a:buSzPts val="1100"/>
              <a:buFont typeface="Arial"/>
              <a:buNone/>
            </a:pPr>
            <a:r>
              <a:t/>
            </a:r>
            <a:endParaRPr>
              <a:latin typeface="Arial"/>
              <a:ea typeface="Arial"/>
              <a:cs typeface="Arial"/>
              <a:sym typeface="Arial"/>
            </a:endParaRPr>
          </a:p>
          <a:p>
            <a:pPr indent="-264160" lvl="0" marL="365760" rtl="0" algn="l">
              <a:lnSpc>
                <a:spcPct val="115000"/>
              </a:lnSpc>
              <a:spcBef>
                <a:spcPts val="0"/>
              </a:spcBef>
              <a:spcAft>
                <a:spcPts val="0"/>
              </a:spcAft>
              <a:buClr>
                <a:srgbClr val="D6B5FF"/>
              </a:buClr>
              <a:buSzPts val="2000"/>
              <a:buFont typeface="Arial"/>
              <a:buChar char="✦"/>
            </a:pPr>
            <a:r>
              <a:rPr lang="en">
                <a:latin typeface="Arial"/>
                <a:ea typeface="Arial"/>
                <a:cs typeface="Arial"/>
                <a:sym typeface="Arial"/>
              </a:rPr>
              <a:t>'Keep customers informed' not 'send weekly email'</a:t>
            </a:r>
            <a:endParaRPr>
              <a:latin typeface="Arial"/>
              <a:ea typeface="Arial"/>
              <a:cs typeface="Arial"/>
              <a:sym typeface="Arial"/>
            </a:endParaRPr>
          </a:p>
          <a:p>
            <a:pPr indent="0" lvl="0" marL="457200" rtl="0" algn="l">
              <a:lnSpc>
                <a:spcPct val="115000"/>
              </a:lnSpc>
              <a:spcBef>
                <a:spcPts val="0"/>
              </a:spcBef>
              <a:spcAft>
                <a:spcPts val="0"/>
              </a:spcAft>
              <a:buNone/>
            </a:pPr>
            <a:r>
              <a:t/>
            </a:r>
            <a:endParaRPr>
              <a:latin typeface="Arial"/>
              <a:ea typeface="Arial"/>
              <a:cs typeface="Arial"/>
              <a:sym typeface="Arial"/>
            </a:endParaRPr>
          </a:p>
          <a:p>
            <a:pPr indent="-264160" lvl="0" marL="365760" rtl="0" algn="l">
              <a:lnSpc>
                <a:spcPct val="115000"/>
              </a:lnSpc>
              <a:spcBef>
                <a:spcPts val="0"/>
              </a:spcBef>
              <a:spcAft>
                <a:spcPts val="0"/>
              </a:spcAft>
              <a:buClr>
                <a:srgbClr val="D6B5FF"/>
              </a:buClr>
              <a:buSzPts val="2000"/>
              <a:buFont typeface="Arial"/>
              <a:buChar char="✦"/>
            </a:pPr>
            <a:r>
              <a:rPr lang="en">
                <a:latin typeface="Arial"/>
                <a:ea typeface="Arial"/>
                <a:cs typeface="Arial"/>
                <a:sym typeface="Arial"/>
              </a:rPr>
              <a:t>'Ensure compliance' not 'check these 5 things'</a:t>
            </a:r>
            <a:endParaRPr>
              <a:latin typeface="Arial"/>
              <a:ea typeface="Arial"/>
              <a:cs typeface="Arial"/>
              <a:sym typeface="Arial"/>
            </a:endParaRPr>
          </a:p>
        </p:txBody>
      </p:sp>
      <p:sp>
        <p:nvSpPr>
          <p:cNvPr id="461" name="Google Shape;461;p56"/>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62" name="Google Shape;462;p56"/>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Here’s your guide</a:t>
            </a:r>
            <a:endParaRPr>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7"/>
          <p:cNvSpPr txBox="1"/>
          <p:nvPr>
            <p:ph type="title"/>
          </p:nvPr>
        </p:nvSpPr>
        <p:spPr>
          <a:xfrm>
            <a:off x="758175" y="1316300"/>
            <a:ext cx="7358100" cy="3506400"/>
          </a:xfrm>
          <a:prstGeom prst="rect">
            <a:avLst/>
          </a:prstGeom>
        </p:spPr>
        <p:txBody>
          <a:bodyPr anchorCtr="0" anchor="t" bIns="68575" lIns="0" spcFirstLastPara="1" rIns="68575" wrap="square" tIns="68575">
            <a:noAutofit/>
          </a:bodyPr>
          <a:lstStyle/>
          <a:p>
            <a:pPr indent="0" lvl="0" marL="0" rtl="0" algn="l">
              <a:lnSpc>
                <a:spcPct val="115000"/>
              </a:lnSpc>
              <a:spcBef>
                <a:spcPts val="0"/>
              </a:spcBef>
              <a:spcAft>
                <a:spcPts val="0"/>
              </a:spcAft>
              <a:buClr>
                <a:schemeClr val="dk1"/>
              </a:buClr>
              <a:buSzPts val="990"/>
              <a:buFont typeface="Arial"/>
              <a:buNone/>
            </a:pPr>
            <a:r>
              <a:rPr lang="en" sz="3000">
                <a:latin typeface="Arial"/>
                <a:ea typeface="Arial"/>
                <a:cs typeface="Arial"/>
                <a:sym typeface="Arial"/>
              </a:rPr>
              <a:t>Step 2: Map Your Capabilities</a:t>
            </a:r>
            <a:endParaRPr sz="3000">
              <a:latin typeface="Arial"/>
              <a:ea typeface="Arial"/>
              <a:cs typeface="Arial"/>
              <a:sym typeface="Arial"/>
            </a:endParaRPr>
          </a:p>
          <a:p>
            <a:pPr indent="-264160" lvl="0" marL="365760" rtl="0" algn="l">
              <a:lnSpc>
                <a:spcPct val="115000"/>
              </a:lnSpc>
              <a:spcBef>
                <a:spcPts val="700"/>
              </a:spcBef>
              <a:spcAft>
                <a:spcPts val="0"/>
              </a:spcAft>
              <a:buClr>
                <a:srgbClr val="D6B5FF"/>
              </a:buClr>
              <a:buSzPts val="2000"/>
              <a:buFont typeface="Arial"/>
              <a:buChar char="✦"/>
            </a:pPr>
            <a:r>
              <a:rPr lang="en">
                <a:latin typeface="Arial"/>
                <a:ea typeface="Arial"/>
                <a:cs typeface="Arial"/>
                <a:sym typeface="Arial"/>
              </a:rPr>
              <a:t>What APIs do you have?</a:t>
            </a:r>
            <a:endParaRPr>
              <a:latin typeface="Arial"/>
              <a:ea typeface="Arial"/>
              <a:cs typeface="Arial"/>
              <a:sym typeface="Arial"/>
            </a:endParaRPr>
          </a:p>
          <a:p>
            <a:pPr indent="0" lvl="0" marL="0" rtl="0" algn="l">
              <a:lnSpc>
                <a:spcPct val="115000"/>
              </a:lnSpc>
              <a:spcBef>
                <a:spcPts val="700"/>
              </a:spcBef>
              <a:spcAft>
                <a:spcPts val="0"/>
              </a:spcAft>
              <a:buClr>
                <a:schemeClr val="dk1"/>
              </a:buClr>
              <a:buSzPts val="1100"/>
              <a:buFont typeface="Arial"/>
              <a:buNone/>
            </a:pPr>
            <a:r>
              <a:t/>
            </a:r>
            <a:endParaRPr>
              <a:latin typeface="Arial"/>
              <a:ea typeface="Arial"/>
              <a:cs typeface="Arial"/>
              <a:sym typeface="Arial"/>
            </a:endParaRPr>
          </a:p>
          <a:p>
            <a:pPr indent="-264160" lvl="0" marL="365760" rtl="0" algn="l">
              <a:lnSpc>
                <a:spcPct val="115000"/>
              </a:lnSpc>
              <a:spcBef>
                <a:spcPts val="0"/>
              </a:spcBef>
              <a:spcAft>
                <a:spcPts val="0"/>
              </a:spcAft>
              <a:buClr>
                <a:srgbClr val="D6B5FF"/>
              </a:buClr>
              <a:buSzPts val="2000"/>
              <a:buFont typeface="Arial"/>
              <a:buChar char="✦"/>
            </a:pPr>
            <a:r>
              <a:rPr lang="en">
                <a:latin typeface="Arial"/>
                <a:ea typeface="Arial"/>
                <a:cs typeface="Arial"/>
                <a:sym typeface="Arial"/>
              </a:rPr>
              <a:t>What can they enable an agent to do?</a:t>
            </a:r>
            <a:endParaRPr>
              <a:latin typeface="Arial"/>
              <a:ea typeface="Arial"/>
              <a:cs typeface="Arial"/>
              <a:sym typeface="Arial"/>
            </a:endParaRPr>
          </a:p>
        </p:txBody>
      </p:sp>
      <p:sp>
        <p:nvSpPr>
          <p:cNvPr id="468" name="Google Shape;468;p57"/>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69" name="Google Shape;469;p57"/>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Here’s your guide</a:t>
            </a:r>
            <a:endParaRPr>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58"/>
          <p:cNvSpPr txBox="1"/>
          <p:nvPr>
            <p:ph type="title"/>
          </p:nvPr>
        </p:nvSpPr>
        <p:spPr>
          <a:xfrm>
            <a:off x="758175" y="1316300"/>
            <a:ext cx="7358100" cy="3506400"/>
          </a:xfrm>
          <a:prstGeom prst="rect">
            <a:avLst/>
          </a:prstGeom>
        </p:spPr>
        <p:txBody>
          <a:bodyPr anchorCtr="0" anchor="t" bIns="68575" lIns="0" spcFirstLastPara="1" rIns="68575" wrap="square" tIns="68575">
            <a:noAutofit/>
          </a:bodyPr>
          <a:lstStyle/>
          <a:p>
            <a:pPr indent="0" lvl="0" marL="0" rtl="0" algn="l">
              <a:lnSpc>
                <a:spcPct val="115000"/>
              </a:lnSpc>
              <a:spcBef>
                <a:spcPts val="0"/>
              </a:spcBef>
              <a:spcAft>
                <a:spcPts val="0"/>
              </a:spcAft>
              <a:buClr>
                <a:schemeClr val="dk1"/>
              </a:buClr>
              <a:buSzPts val="990"/>
              <a:buFont typeface="Arial"/>
              <a:buNone/>
            </a:pPr>
            <a:r>
              <a:rPr lang="en" sz="3000">
                <a:latin typeface="Arial"/>
                <a:ea typeface="Arial"/>
                <a:cs typeface="Arial"/>
                <a:sym typeface="Arial"/>
              </a:rPr>
              <a:t>Step 3: Build One Agentic Workflow</a:t>
            </a:r>
            <a:endParaRPr sz="3000">
              <a:latin typeface="Arial"/>
              <a:ea typeface="Arial"/>
              <a:cs typeface="Arial"/>
              <a:sym typeface="Arial"/>
            </a:endParaRPr>
          </a:p>
          <a:p>
            <a:pPr indent="-264160" lvl="0" marL="365760" rtl="0" algn="l">
              <a:lnSpc>
                <a:spcPct val="115000"/>
              </a:lnSpc>
              <a:spcBef>
                <a:spcPts val="700"/>
              </a:spcBef>
              <a:spcAft>
                <a:spcPts val="0"/>
              </a:spcAft>
              <a:buClr>
                <a:srgbClr val="D6B5FF"/>
              </a:buClr>
              <a:buSzPts val="2000"/>
              <a:buFont typeface="Arial"/>
              <a:buChar char="✦"/>
            </a:pPr>
            <a:r>
              <a:rPr lang="en">
                <a:latin typeface="Arial"/>
                <a:ea typeface="Arial"/>
                <a:cs typeface="Arial"/>
                <a:sym typeface="Arial"/>
              </a:rPr>
              <a:t>Start simple: 2-3 capabilities</a:t>
            </a:r>
            <a:endParaRPr>
              <a:latin typeface="Arial"/>
              <a:ea typeface="Arial"/>
              <a:cs typeface="Arial"/>
              <a:sym typeface="Arial"/>
            </a:endParaRPr>
          </a:p>
          <a:p>
            <a:pPr indent="0" lvl="0" marL="0" rtl="0" algn="l">
              <a:lnSpc>
                <a:spcPct val="115000"/>
              </a:lnSpc>
              <a:spcBef>
                <a:spcPts val="700"/>
              </a:spcBef>
              <a:spcAft>
                <a:spcPts val="0"/>
              </a:spcAft>
              <a:buClr>
                <a:schemeClr val="dk1"/>
              </a:buClr>
              <a:buSzPts val="1100"/>
              <a:buFont typeface="Arial"/>
              <a:buNone/>
            </a:pPr>
            <a:r>
              <a:t/>
            </a:r>
            <a:endParaRPr>
              <a:latin typeface="Arial"/>
              <a:ea typeface="Arial"/>
              <a:cs typeface="Arial"/>
              <a:sym typeface="Arial"/>
            </a:endParaRPr>
          </a:p>
          <a:p>
            <a:pPr indent="-264160" lvl="0" marL="365760" rtl="0" algn="l">
              <a:lnSpc>
                <a:spcPct val="115000"/>
              </a:lnSpc>
              <a:spcBef>
                <a:spcPts val="0"/>
              </a:spcBef>
              <a:spcAft>
                <a:spcPts val="0"/>
              </a:spcAft>
              <a:buClr>
                <a:srgbClr val="D6B5FF"/>
              </a:buClr>
              <a:buSzPts val="2000"/>
              <a:buFont typeface="Arial"/>
              <a:buChar char="✦"/>
            </a:pPr>
            <a:r>
              <a:rPr lang="en">
                <a:latin typeface="Arial"/>
                <a:ea typeface="Arial"/>
                <a:cs typeface="Arial"/>
                <a:sym typeface="Arial"/>
              </a:rPr>
              <a:t>Clear success criteria</a:t>
            </a:r>
            <a:endParaRPr>
              <a:latin typeface="Arial"/>
              <a:ea typeface="Arial"/>
              <a:cs typeface="Arial"/>
              <a:sym typeface="Arial"/>
            </a:endParaRPr>
          </a:p>
          <a:p>
            <a:pPr indent="0" lvl="0" marL="457200" rtl="0" algn="l">
              <a:lnSpc>
                <a:spcPct val="115000"/>
              </a:lnSpc>
              <a:spcBef>
                <a:spcPts val="0"/>
              </a:spcBef>
              <a:spcAft>
                <a:spcPts val="0"/>
              </a:spcAft>
              <a:buNone/>
            </a:pPr>
            <a:r>
              <a:t/>
            </a:r>
            <a:endParaRPr>
              <a:latin typeface="Arial"/>
              <a:ea typeface="Arial"/>
              <a:cs typeface="Arial"/>
              <a:sym typeface="Arial"/>
            </a:endParaRPr>
          </a:p>
          <a:p>
            <a:pPr indent="-264160" lvl="0" marL="365760" rtl="0" algn="l">
              <a:lnSpc>
                <a:spcPct val="115000"/>
              </a:lnSpc>
              <a:spcBef>
                <a:spcPts val="0"/>
              </a:spcBef>
              <a:spcAft>
                <a:spcPts val="0"/>
              </a:spcAft>
              <a:buClr>
                <a:srgbClr val="D6B5FF"/>
              </a:buClr>
              <a:buSzPts val="2000"/>
              <a:buFont typeface="Arial"/>
              <a:buChar char="✦"/>
            </a:pPr>
            <a:r>
              <a:rPr lang="en">
                <a:latin typeface="Arial"/>
                <a:ea typeface="Arial"/>
                <a:cs typeface="Arial"/>
                <a:sym typeface="Arial"/>
              </a:rPr>
              <a:t>Let the agent figure out the 'how'</a:t>
            </a:r>
            <a:endParaRPr>
              <a:latin typeface="Arial"/>
              <a:ea typeface="Arial"/>
              <a:cs typeface="Arial"/>
              <a:sym typeface="Arial"/>
            </a:endParaRPr>
          </a:p>
        </p:txBody>
      </p:sp>
      <p:sp>
        <p:nvSpPr>
          <p:cNvPr id="475" name="Google Shape;475;p58"/>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76" name="Google Shape;476;p58"/>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Here’s your guide</a:t>
            </a:r>
            <a:endParaRPr>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9"/>
          <p:cNvSpPr txBox="1"/>
          <p:nvPr>
            <p:ph type="title"/>
          </p:nvPr>
        </p:nvSpPr>
        <p:spPr>
          <a:xfrm>
            <a:off x="758175" y="1316300"/>
            <a:ext cx="7358100" cy="3506400"/>
          </a:xfrm>
          <a:prstGeom prst="rect">
            <a:avLst/>
          </a:prstGeom>
        </p:spPr>
        <p:txBody>
          <a:bodyPr anchorCtr="0" anchor="t" bIns="68575" lIns="0" spcFirstLastPara="1" rIns="68575" wrap="square" tIns="68575">
            <a:noAutofit/>
          </a:bodyPr>
          <a:lstStyle/>
          <a:p>
            <a:pPr indent="0" lvl="0" marL="0" rtl="0" algn="l">
              <a:lnSpc>
                <a:spcPct val="115000"/>
              </a:lnSpc>
              <a:spcBef>
                <a:spcPts val="0"/>
              </a:spcBef>
              <a:spcAft>
                <a:spcPts val="0"/>
              </a:spcAft>
              <a:buClr>
                <a:schemeClr val="dk1"/>
              </a:buClr>
              <a:buSzPts val="990"/>
              <a:buFont typeface="Arial"/>
              <a:buNone/>
            </a:pPr>
            <a:r>
              <a:rPr lang="en" sz="3000">
                <a:latin typeface="Arial"/>
                <a:ea typeface="Arial"/>
                <a:cs typeface="Arial"/>
                <a:sym typeface="Arial"/>
              </a:rPr>
              <a:t>Step 4: Expand and Learn</a:t>
            </a:r>
            <a:endParaRPr sz="3000">
              <a:latin typeface="Arial"/>
              <a:ea typeface="Arial"/>
              <a:cs typeface="Arial"/>
              <a:sym typeface="Arial"/>
            </a:endParaRPr>
          </a:p>
          <a:p>
            <a:pPr indent="-264160" lvl="0" marL="365760" rtl="0" algn="l">
              <a:lnSpc>
                <a:spcPct val="115000"/>
              </a:lnSpc>
              <a:spcBef>
                <a:spcPts val="700"/>
              </a:spcBef>
              <a:spcAft>
                <a:spcPts val="0"/>
              </a:spcAft>
              <a:buClr>
                <a:srgbClr val="D6B5FF"/>
              </a:buClr>
              <a:buSzPts val="2000"/>
              <a:buFont typeface="Arial"/>
              <a:buChar char="✦"/>
            </a:pPr>
            <a:r>
              <a:rPr lang="en">
                <a:latin typeface="Arial"/>
                <a:ea typeface="Arial"/>
                <a:cs typeface="Arial"/>
                <a:sym typeface="Arial"/>
              </a:rPr>
              <a:t>Add capabilities</a:t>
            </a:r>
            <a:endParaRPr>
              <a:latin typeface="Arial"/>
              <a:ea typeface="Arial"/>
              <a:cs typeface="Arial"/>
              <a:sym typeface="Arial"/>
            </a:endParaRPr>
          </a:p>
          <a:p>
            <a:pPr indent="0" lvl="0" marL="457200" rtl="0" algn="l">
              <a:lnSpc>
                <a:spcPct val="115000"/>
              </a:lnSpc>
              <a:spcBef>
                <a:spcPts val="700"/>
              </a:spcBef>
              <a:spcAft>
                <a:spcPts val="0"/>
              </a:spcAft>
              <a:buNone/>
            </a:pPr>
            <a:r>
              <a:t/>
            </a:r>
            <a:endParaRPr>
              <a:latin typeface="Arial"/>
              <a:ea typeface="Arial"/>
              <a:cs typeface="Arial"/>
              <a:sym typeface="Arial"/>
            </a:endParaRPr>
          </a:p>
          <a:p>
            <a:pPr indent="-264160" lvl="0" marL="365760" rtl="0" algn="l">
              <a:lnSpc>
                <a:spcPct val="115000"/>
              </a:lnSpc>
              <a:spcBef>
                <a:spcPts val="700"/>
              </a:spcBef>
              <a:spcAft>
                <a:spcPts val="0"/>
              </a:spcAft>
              <a:buClr>
                <a:srgbClr val="D6B5FF"/>
              </a:buClr>
              <a:buSzPts val="2000"/>
              <a:buFont typeface="Arial"/>
              <a:buChar char="✦"/>
            </a:pPr>
            <a:r>
              <a:rPr lang="en">
                <a:latin typeface="Arial"/>
                <a:ea typeface="Arial"/>
                <a:cs typeface="Arial"/>
                <a:sym typeface="Arial"/>
              </a:rPr>
              <a:t>Watch how agents use them</a:t>
            </a:r>
            <a:endParaRPr>
              <a:latin typeface="Arial"/>
              <a:ea typeface="Arial"/>
              <a:cs typeface="Arial"/>
              <a:sym typeface="Arial"/>
            </a:endParaRPr>
          </a:p>
        </p:txBody>
      </p:sp>
      <p:sp>
        <p:nvSpPr>
          <p:cNvPr id="482" name="Google Shape;482;p59"/>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83" name="Google Shape;483;p59"/>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Here’s your guide</a:t>
            </a:r>
            <a:endParaRPr>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0"/>
          <p:cNvSpPr txBox="1"/>
          <p:nvPr>
            <p:ph type="title"/>
          </p:nvPr>
        </p:nvSpPr>
        <p:spPr>
          <a:xfrm>
            <a:off x="780500" y="2172750"/>
            <a:ext cx="7358100" cy="7980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The future is agentic</a:t>
            </a:r>
            <a:endParaRPr i="1" sz="100">
              <a:latin typeface="Arial"/>
              <a:ea typeface="Arial"/>
              <a:cs typeface="Arial"/>
              <a:sym typeface="Arial"/>
            </a:endParaRPr>
          </a:p>
        </p:txBody>
      </p:sp>
      <p:sp>
        <p:nvSpPr>
          <p:cNvPr id="489" name="Google Shape;489;p60"/>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90" name="Google Shape;490;p60"/>
          <p:cNvSpPr txBox="1"/>
          <p:nvPr>
            <p:ph type="title"/>
          </p:nvPr>
        </p:nvSpPr>
        <p:spPr>
          <a:xfrm>
            <a:off x="540300" y="445025"/>
            <a:ext cx="40899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The Future</a:t>
            </a:r>
            <a:endParaRPr>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1"/>
          <p:cNvSpPr txBox="1"/>
          <p:nvPr>
            <p:ph type="title"/>
          </p:nvPr>
        </p:nvSpPr>
        <p:spPr>
          <a:xfrm>
            <a:off x="780500" y="2172750"/>
            <a:ext cx="7358100" cy="7980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700">
                <a:latin typeface="Arial"/>
                <a:ea typeface="Arial"/>
                <a:cs typeface="Arial"/>
                <a:sym typeface="Arial"/>
              </a:rPr>
              <a:t>The future is agentic</a:t>
            </a:r>
            <a:endParaRPr i="1" sz="100">
              <a:latin typeface="Arial"/>
              <a:ea typeface="Arial"/>
              <a:cs typeface="Arial"/>
              <a:sym typeface="Arial"/>
            </a:endParaRPr>
          </a:p>
        </p:txBody>
      </p:sp>
      <p:sp>
        <p:nvSpPr>
          <p:cNvPr id="496" name="Google Shape;496;p61"/>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497" name="Google Shape;497;p61"/>
          <p:cNvSpPr txBox="1"/>
          <p:nvPr>
            <p:ph type="title"/>
          </p:nvPr>
        </p:nvSpPr>
        <p:spPr>
          <a:xfrm>
            <a:off x="540300" y="445025"/>
            <a:ext cx="40899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The Future</a:t>
            </a:r>
            <a:endParaRPr>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5"/>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22" name="Google Shape;322;p35"/>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solidFill>
                  <a:schemeClr val="lt1"/>
                </a:solidFill>
                <a:latin typeface="Arial"/>
                <a:ea typeface="Arial"/>
                <a:cs typeface="Arial"/>
                <a:sym typeface="Arial"/>
              </a:rPr>
              <a:t>Thinking Agentically</a:t>
            </a:r>
            <a:endParaRPr>
              <a:solidFill>
                <a:schemeClr val="lt1"/>
              </a:solidFill>
              <a:latin typeface="Arial"/>
              <a:ea typeface="Arial"/>
              <a:cs typeface="Arial"/>
              <a:sym typeface="Arial"/>
            </a:endParaRPr>
          </a:p>
        </p:txBody>
      </p:sp>
      <p:sp>
        <p:nvSpPr>
          <p:cNvPr id="323" name="Google Shape;323;p35"/>
          <p:cNvSpPr txBox="1"/>
          <p:nvPr>
            <p:ph idx="1" type="body"/>
          </p:nvPr>
        </p:nvSpPr>
        <p:spPr>
          <a:xfrm>
            <a:off x="149325" y="1210675"/>
            <a:ext cx="4422600" cy="3416400"/>
          </a:xfrm>
          <a:prstGeom prst="rect">
            <a:avLst/>
          </a:prstGeom>
        </p:spPr>
        <p:txBody>
          <a:bodyPr anchorCtr="0" anchor="t" bIns="91425" lIns="0" spcFirstLastPara="1" rIns="91425" wrap="square" tIns="91425">
            <a:noAutofit/>
          </a:bodyPr>
          <a:lstStyle/>
          <a:p>
            <a:pPr indent="-238759" lvl="0" marL="365760" rtl="0" algn="l">
              <a:lnSpc>
                <a:spcPct val="115000"/>
              </a:lnSpc>
              <a:spcBef>
                <a:spcPts val="70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Call the weather API with zip code 10001</a:t>
            </a:r>
            <a:r>
              <a:rPr b="1" lang="en">
                <a:solidFill>
                  <a:schemeClr val="lt1"/>
                </a:solidFill>
                <a:latin typeface="Arial"/>
                <a:ea typeface="Arial"/>
                <a:cs typeface="Arial"/>
                <a:sym typeface="Arial"/>
              </a:rPr>
              <a:t>”</a:t>
            </a:r>
            <a:endParaRPr b="1">
              <a:solidFill>
                <a:schemeClr val="lt1"/>
              </a:solidFill>
              <a:latin typeface="Arial"/>
              <a:ea typeface="Arial"/>
              <a:cs typeface="Arial"/>
              <a:sym typeface="Arial"/>
            </a:endParaRPr>
          </a:p>
          <a:p>
            <a:pPr indent="0" lvl="0" marL="457200" rtl="0" algn="l">
              <a:lnSpc>
                <a:spcPct val="115000"/>
              </a:lnSpc>
              <a:spcBef>
                <a:spcPts val="700"/>
              </a:spcBef>
              <a:spcAft>
                <a:spcPts val="0"/>
              </a:spcAft>
              <a:buNone/>
            </a:pPr>
            <a:r>
              <a:t/>
            </a:r>
            <a:endParaRPr b="1">
              <a:solidFill>
                <a:schemeClr val="lt1"/>
              </a:solidFill>
              <a:latin typeface="Arial"/>
              <a:ea typeface="Arial"/>
              <a:cs typeface="Arial"/>
              <a:sym typeface="Arial"/>
            </a:endParaRPr>
          </a:p>
          <a:p>
            <a:pPr indent="-238759" lvl="0" marL="365760" marR="0" rtl="0" algn="l">
              <a:lnSpc>
                <a:spcPct val="115000"/>
              </a:lnSpc>
              <a:spcBef>
                <a:spcPts val="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Format this JSON response into a table</a:t>
            </a:r>
            <a:r>
              <a:rPr b="1" lang="en">
                <a:solidFill>
                  <a:schemeClr val="lt1"/>
                </a:solidFill>
                <a:latin typeface="Arial"/>
                <a:ea typeface="Arial"/>
                <a:cs typeface="Arial"/>
                <a:sym typeface="Arial"/>
              </a:rPr>
              <a:t>”</a:t>
            </a:r>
            <a:endParaRPr b="1">
              <a:solidFill>
                <a:schemeClr val="lt1"/>
              </a:solidFill>
              <a:latin typeface="Arial"/>
              <a:ea typeface="Arial"/>
              <a:cs typeface="Arial"/>
              <a:sym typeface="Arial"/>
            </a:endParaRPr>
          </a:p>
          <a:p>
            <a:pPr indent="0" lvl="0" marL="457200" marR="0" rtl="0" algn="l">
              <a:lnSpc>
                <a:spcPct val="115000"/>
              </a:lnSpc>
              <a:spcBef>
                <a:spcPts val="0"/>
              </a:spcBef>
              <a:spcAft>
                <a:spcPts val="0"/>
              </a:spcAft>
              <a:buNone/>
            </a:pPr>
            <a:r>
              <a:t/>
            </a:r>
            <a:endParaRPr b="1">
              <a:solidFill>
                <a:schemeClr val="lt1"/>
              </a:solidFill>
              <a:latin typeface="Arial"/>
              <a:ea typeface="Arial"/>
              <a:cs typeface="Arial"/>
              <a:sym typeface="Arial"/>
            </a:endParaRPr>
          </a:p>
          <a:p>
            <a:pPr indent="-238759" lvl="0" marL="365760" marR="0" rtl="0" algn="l">
              <a:lnSpc>
                <a:spcPct val="115000"/>
              </a:lnSpc>
              <a:spcBef>
                <a:spcPts val="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If the status is pending, wait 5 seconds and retry</a:t>
            </a:r>
            <a:r>
              <a:rPr b="1" lang="en">
                <a:solidFill>
                  <a:schemeClr val="lt1"/>
                </a:solidFill>
                <a:latin typeface="Arial"/>
                <a:ea typeface="Arial"/>
                <a:cs typeface="Arial"/>
                <a:sym typeface="Arial"/>
              </a:rPr>
              <a:t>”</a:t>
            </a:r>
            <a:endParaRPr>
              <a:latin typeface="Arial"/>
              <a:ea typeface="Arial"/>
              <a:cs typeface="Arial"/>
              <a:sym typeface="Arial"/>
            </a:endParaRPr>
          </a:p>
          <a:p>
            <a:pPr indent="0" lvl="0" marL="0" marR="0" rtl="0" algn="l">
              <a:lnSpc>
                <a:spcPct val="115000"/>
              </a:lnSpc>
              <a:spcBef>
                <a:spcPts val="0"/>
              </a:spcBef>
              <a:spcAft>
                <a:spcPts val="0"/>
              </a:spcAft>
              <a:buNone/>
            </a:pPr>
            <a:r>
              <a:t/>
            </a:r>
            <a:endParaRPr sz="18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i="1" lang="en" sz="2400">
                <a:latin typeface="Arial"/>
                <a:ea typeface="Arial"/>
                <a:cs typeface="Arial"/>
                <a:sym typeface="Arial"/>
              </a:rPr>
              <a:t>AI as a smart function caller</a:t>
            </a:r>
            <a:endParaRPr i="1" sz="2400">
              <a:latin typeface="Arial"/>
              <a:ea typeface="Arial"/>
              <a:cs typeface="Arial"/>
              <a:sym typeface="Arial"/>
            </a:endParaRPr>
          </a:p>
          <a:p>
            <a:pPr indent="0" lvl="0" marL="0" marR="0" rtl="0" algn="l">
              <a:lnSpc>
                <a:spcPct val="115000"/>
              </a:lnSpc>
              <a:spcBef>
                <a:spcPts val="0"/>
              </a:spcBef>
              <a:spcAft>
                <a:spcPts val="0"/>
              </a:spcAft>
              <a:buNone/>
            </a:pPr>
            <a:br>
              <a:rPr b="1" lang="en" sz="1300">
                <a:solidFill>
                  <a:schemeClr val="lt1"/>
                </a:solidFill>
                <a:latin typeface="Arial"/>
                <a:ea typeface="Arial"/>
                <a:cs typeface="Arial"/>
                <a:sym typeface="Arial"/>
              </a:rPr>
            </a:br>
            <a:endParaRPr b="1" sz="1300">
              <a:solidFill>
                <a:schemeClr val="lt1"/>
              </a:solidFill>
              <a:latin typeface="Arial"/>
              <a:ea typeface="Arial"/>
              <a:cs typeface="Arial"/>
              <a:sym typeface="Arial"/>
            </a:endParaRPr>
          </a:p>
          <a:p>
            <a:pPr indent="0" lvl="0" marL="365760" rtl="0" algn="l">
              <a:lnSpc>
                <a:spcPct val="115000"/>
              </a:lnSpc>
              <a:spcBef>
                <a:spcPts val="700"/>
              </a:spcBef>
              <a:spcAft>
                <a:spcPts val="0"/>
              </a:spcAft>
              <a:buNone/>
            </a:pPr>
            <a:r>
              <a:t/>
            </a:r>
            <a:endParaRPr sz="900">
              <a:solidFill>
                <a:schemeClr val="lt1"/>
              </a:solidFill>
              <a:latin typeface="Arial"/>
              <a:ea typeface="Arial"/>
              <a:cs typeface="Arial"/>
              <a:sym typeface="Arial"/>
            </a:endParaRPr>
          </a:p>
        </p:txBody>
      </p:sp>
      <p:pic>
        <p:nvPicPr>
          <p:cNvPr id="324" name="Google Shape;324;p35"/>
          <p:cNvPicPr preferRelativeResize="0"/>
          <p:nvPr/>
        </p:nvPicPr>
        <p:blipFill rotWithShape="1">
          <a:blip r:embed="rId3">
            <a:alphaModFix amt="39000"/>
          </a:blip>
          <a:srcRect b="43681" l="34878" r="0" t="0"/>
          <a:stretch/>
        </p:blipFill>
        <p:spPr>
          <a:xfrm flipH="1">
            <a:off x="7140025" y="3213125"/>
            <a:ext cx="2077425" cy="1992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2"/>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pic>
        <p:nvPicPr>
          <p:cNvPr id="503" name="Google Shape;503;p62"/>
          <p:cNvPicPr preferRelativeResize="0"/>
          <p:nvPr/>
        </p:nvPicPr>
        <p:blipFill>
          <a:blip r:embed="rId3">
            <a:alphaModFix/>
          </a:blip>
          <a:stretch>
            <a:fillRect/>
          </a:stretch>
        </p:blipFill>
        <p:spPr>
          <a:xfrm>
            <a:off x="6101700" y="2285925"/>
            <a:ext cx="2332800" cy="2332800"/>
          </a:xfrm>
          <a:prstGeom prst="roundRect">
            <a:avLst>
              <a:gd fmla="val 16667" name="adj"/>
            </a:avLst>
          </a:prstGeom>
          <a:noFill/>
          <a:ln>
            <a:noFill/>
          </a:ln>
        </p:spPr>
      </p:pic>
      <p:pic>
        <p:nvPicPr>
          <p:cNvPr id="504" name="Google Shape;504;p62" title="21440751-6b66-470f-a56e-666b0d8602ce.jpg"/>
          <p:cNvPicPr preferRelativeResize="0"/>
          <p:nvPr/>
        </p:nvPicPr>
        <p:blipFill rotWithShape="1">
          <a:blip r:embed="rId4">
            <a:alphaModFix/>
          </a:blip>
          <a:srcRect b="0" l="7664" r="35051" t="0"/>
          <a:stretch/>
        </p:blipFill>
        <p:spPr>
          <a:xfrm>
            <a:off x="0" y="0"/>
            <a:ext cx="3684495" cy="5143508"/>
          </a:xfrm>
          <a:prstGeom prst="rect">
            <a:avLst/>
          </a:prstGeom>
          <a:noFill/>
          <a:ln>
            <a:noFill/>
          </a:ln>
        </p:spPr>
      </p:pic>
      <p:pic>
        <p:nvPicPr>
          <p:cNvPr id="505" name="Google Shape;505;p62"/>
          <p:cNvPicPr preferRelativeResize="0"/>
          <p:nvPr/>
        </p:nvPicPr>
        <p:blipFill rotWithShape="1">
          <a:blip r:embed="rId5">
            <a:alphaModFix/>
          </a:blip>
          <a:srcRect b="0" l="0" r="0" t="0"/>
          <a:stretch/>
        </p:blipFill>
        <p:spPr>
          <a:xfrm>
            <a:off x="0" y="0"/>
            <a:ext cx="3684496" cy="5143510"/>
          </a:xfrm>
          <a:prstGeom prst="rect">
            <a:avLst/>
          </a:prstGeom>
          <a:noFill/>
          <a:ln>
            <a:noFill/>
          </a:ln>
        </p:spPr>
      </p:pic>
      <p:sp>
        <p:nvSpPr>
          <p:cNvPr id="506" name="Google Shape;506;p62"/>
          <p:cNvSpPr txBox="1"/>
          <p:nvPr/>
        </p:nvSpPr>
        <p:spPr>
          <a:xfrm>
            <a:off x="4260757" y="2791726"/>
            <a:ext cx="4374000" cy="184800"/>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lang="en" sz="900">
                <a:solidFill>
                  <a:srgbClr val="C8B2ED"/>
                </a:solidFill>
                <a:latin typeface="Arial"/>
                <a:ea typeface="Arial"/>
                <a:cs typeface="Arial"/>
                <a:sym typeface="Arial"/>
              </a:rPr>
              <a:t>@</a:t>
            </a:r>
            <a:r>
              <a:rPr lang="en" sz="900">
                <a:solidFill>
                  <a:srgbClr val="C8B2ED"/>
                </a:solidFill>
              </a:rPr>
              <a:t>SilverJaw82</a:t>
            </a:r>
            <a:endParaRPr sz="900">
              <a:solidFill>
                <a:srgbClr val="C8B2ED"/>
              </a:solidFill>
            </a:endParaRPr>
          </a:p>
        </p:txBody>
      </p:sp>
      <p:sp>
        <p:nvSpPr>
          <p:cNvPr id="507" name="Google Shape;507;p62"/>
          <p:cNvSpPr txBox="1"/>
          <p:nvPr/>
        </p:nvSpPr>
        <p:spPr>
          <a:xfrm>
            <a:off x="4260757" y="3062273"/>
            <a:ext cx="4374000" cy="184800"/>
          </a:xfrm>
          <a:prstGeom prst="rect">
            <a:avLst/>
          </a:prstGeom>
          <a:noFill/>
          <a:ln>
            <a:noFill/>
          </a:ln>
        </p:spPr>
        <p:txBody>
          <a:bodyPr anchorCtr="0" anchor="t" bIns="22850" lIns="45700" spcFirstLastPara="1" rIns="45700" wrap="square" tIns="22850">
            <a:spAutoFit/>
          </a:bodyPr>
          <a:lstStyle/>
          <a:p>
            <a:pPr indent="0" lvl="0" marL="0" marR="0" rtl="0" algn="l">
              <a:spcBef>
                <a:spcPts val="0"/>
              </a:spcBef>
              <a:spcAft>
                <a:spcPts val="0"/>
              </a:spcAft>
              <a:buNone/>
            </a:pPr>
            <a:r>
              <a:rPr lang="en" sz="900">
                <a:solidFill>
                  <a:srgbClr val="C8B2ED"/>
                </a:solidFill>
                <a:latin typeface="Arial"/>
                <a:ea typeface="Arial"/>
                <a:cs typeface="Arial"/>
                <a:sym typeface="Arial"/>
              </a:rPr>
              <a:t>www.</a:t>
            </a:r>
            <a:r>
              <a:rPr lang="en" sz="900">
                <a:solidFill>
                  <a:srgbClr val="C8B2ED"/>
                </a:solidFill>
              </a:rPr>
              <a:t>sterlingchin</a:t>
            </a:r>
            <a:r>
              <a:rPr lang="en" sz="900">
                <a:solidFill>
                  <a:srgbClr val="C8B2ED"/>
                </a:solidFill>
                <a:latin typeface="Arial"/>
                <a:ea typeface="Arial"/>
                <a:cs typeface="Arial"/>
                <a:sym typeface="Arial"/>
              </a:rPr>
              <a:t>.com</a:t>
            </a:r>
            <a:endParaRPr sz="700"/>
          </a:p>
        </p:txBody>
      </p:sp>
      <p:pic>
        <p:nvPicPr>
          <p:cNvPr id="508" name="Google Shape;508;p62"/>
          <p:cNvPicPr preferRelativeResize="0"/>
          <p:nvPr/>
        </p:nvPicPr>
        <p:blipFill rotWithShape="1">
          <a:blip r:embed="rId6">
            <a:alphaModFix/>
          </a:blip>
          <a:srcRect b="0" l="0" r="0" t="0"/>
          <a:stretch/>
        </p:blipFill>
        <p:spPr>
          <a:xfrm>
            <a:off x="4027748" y="3075854"/>
            <a:ext cx="182485" cy="182457"/>
          </a:xfrm>
          <a:prstGeom prst="rect">
            <a:avLst/>
          </a:prstGeom>
          <a:noFill/>
          <a:ln>
            <a:noFill/>
          </a:ln>
        </p:spPr>
      </p:pic>
      <p:pic>
        <p:nvPicPr>
          <p:cNvPr id="509" name="Google Shape;509;p62"/>
          <p:cNvPicPr preferRelativeResize="0"/>
          <p:nvPr/>
        </p:nvPicPr>
        <p:blipFill rotWithShape="1">
          <a:blip r:embed="rId7">
            <a:alphaModFix/>
          </a:blip>
          <a:srcRect b="0" l="0" r="0" t="0"/>
          <a:stretch/>
        </p:blipFill>
        <p:spPr>
          <a:xfrm>
            <a:off x="4042977" y="2838613"/>
            <a:ext cx="149568" cy="128182"/>
          </a:xfrm>
          <a:prstGeom prst="rect">
            <a:avLst/>
          </a:prstGeom>
          <a:noFill/>
          <a:ln>
            <a:noFill/>
          </a:ln>
        </p:spPr>
      </p:pic>
      <p:pic>
        <p:nvPicPr>
          <p:cNvPr descr="A purple rectangular sign with white text&#10;&#10;Description automatically generated" id="510" name="Google Shape;510;p62"/>
          <p:cNvPicPr preferRelativeResize="0"/>
          <p:nvPr/>
        </p:nvPicPr>
        <p:blipFill rotWithShape="1">
          <a:blip r:embed="rId8">
            <a:alphaModFix/>
          </a:blip>
          <a:srcRect b="0" l="0" r="0" t="0"/>
          <a:stretch/>
        </p:blipFill>
        <p:spPr>
          <a:xfrm>
            <a:off x="3595825" y="-133850"/>
            <a:ext cx="5512253" cy="3100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6"/>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30" name="Google Shape;330;p36"/>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solidFill>
                  <a:schemeClr val="lt1"/>
                </a:solidFill>
                <a:latin typeface="Arial"/>
                <a:ea typeface="Arial"/>
                <a:cs typeface="Arial"/>
                <a:sym typeface="Arial"/>
              </a:rPr>
              <a:t>Thinking Agentically</a:t>
            </a:r>
            <a:endParaRPr>
              <a:solidFill>
                <a:schemeClr val="lt1"/>
              </a:solidFill>
              <a:latin typeface="Arial"/>
              <a:ea typeface="Arial"/>
              <a:cs typeface="Arial"/>
              <a:sym typeface="Arial"/>
            </a:endParaRPr>
          </a:p>
        </p:txBody>
      </p:sp>
      <p:pic>
        <p:nvPicPr>
          <p:cNvPr id="331" name="Google Shape;331;p36"/>
          <p:cNvPicPr preferRelativeResize="0"/>
          <p:nvPr/>
        </p:nvPicPr>
        <p:blipFill rotWithShape="1">
          <a:blip r:embed="rId3">
            <a:alphaModFix amt="39000"/>
          </a:blip>
          <a:srcRect b="43681" l="34878" r="0" t="0"/>
          <a:stretch/>
        </p:blipFill>
        <p:spPr>
          <a:xfrm flipH="1">
            <a:off x="7140025" y="3213125"/>
            <a:ext cx="2077425" cy="1992101"/>
          </a:xfrm>
          <a:prstGeom prst="rect">
            <a:avLst/>
          </a:prstGeom>
          <a:noFill/>
          <a:ln>
            <a:noFill/>
          </a:ln>
        </p:spPr>
      </p:pic>
      <p:sp>
        <p:nvSpPr>
          <p:cNvPr id="332" name="Google Shape;332;p36"/>
          <p:cNvSpPr txBox="1"/>
          <p:nvPr>
            <p:ph idx="1" type="body"/>
          </p:nvPr>
        </p:nvSpPr>
        <p:spPr>
          <a:xfrm>
            <a:off x="4572000" y="1210675"/>
            <a:ext cx="4422600" cy="3416400"/>
          </a:xfrm>
          <a:prstGeom prst="rect">
            <a:avLst/>
          </a:prstGeom>
        </p:spPr>
        <p:txBody>
          <a:bodyPr anchorCtr="0" anchor="t" bIns="91425" lIns="0" spcFirstLastPara="1" rIns="91425" wrap="square" tIns="91425">
            <a:noAutofit/>
          </a:bodyPr>
          <a:lstStyle/>
          <a:p>
            <a:pPr indent="-238759" lvl="0" marL="365760" rtl="0" algn="l">
              <a:lnSpc>
                <a:spcPct val="115000"/>
              </a:lnSpc>
              <a:spcBef>
                <a:spcPts val="70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Get me the weather for my meeting tomorrow</a:t>
            </a:r>
            <a:r>
              <a:rPr b="1" lang="en">
                <a:solidFill>
                  <a:schemeClr val="lt1"/>
                </a:solidFill>
                <a:latin typeface="Arial"/>
                <a:ea typeface="Arial"/>
                <a:cs typeface="Arial"/>
                <a:sym typeface="Arial"/>
              </a:rPr>
              <a:t>”</a:t>
            </a:r>
            <a:endParaRPr b="1">
              <a:solidFill>
                <a:schemeClr val="lt1"/>
              </a:solidFill>
              <a:latin typeface="Arial"/>
              <a:ea typeface="Arial"/>
              <a:cs typeface="Arial"/>
              <a:sym typeface="Arial"/>
            </a:endParaRPr>
          </a:p>
          <a:p>
            <a:pPr indent="0" lvl="0" marL="457200" rtl="0" algn="l">
              <a:lnSpc>
                <a:spcPct val="115000"/>
              </a:lnSpc>
              <a:spcBef>
                <a:spcPts val="700"/>
              </a:spcBef>
              <a:spcAft>
                <a:spcPts val="0"/>
              </a:spcAft>
              <a:buNone/>
            </a:pPr>
            <a:r>
              <a:t/>
            </a:r>
            <a:endParaRPr b="1">
              <a:solidFill>
                <a:schemeClr val="lt1"/>
              </a:solidFill>
              <a:latin typeface="Arial"/>
              <a:ea typeface="Arial"/>
              <a:cs typeface="Arial"/>
              <a:sym typeface="Arial"/>
            </a:endParaRPr>
          </a:p>
          <a:p>
            <a:pPr indent="-238759" lvl="0" marL="365760" marR="0" rtl="0" algn="l">
              <a:lnSpc>
                <a:spcPct val="115000"/>
              </a:lnSpc>
              <a:spcBef>
                <a:spcPts val="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Keep the team updated on deployment status</a:t>
            </a:r>
            <a:r>
              <a:rPr b="1" lang="en">
                <a:solidFill>
                  <a:schemeClr val="lt1"/>
                </a:solidFill>
                <a:latin typeface="Arial"/>
                <a:ea typeface="Arial"/>
                <a:cs typeface="Arial"/>
                <a:sym typeface="Arial"/>
              </a:rPr>
              <a:t>”</a:t>
            </a:r>
            <a:endParaRPr b="1">
              <a:solidFill>
                <a:schemeClr val="lt1"/>
              </a:solidFill>
              <a:latin typeface="Arial"/>
              <a:ea typeface="Arial"/>
              <a:cs typeface="Arial"/>
              <a:sym typeface="Arial"/>
            </a:endParaRPr>
          </a:p>
          <a:p>
            <a:pPr indent="0" lvl="0" marL="457200" marR="0" rtl="0" algn="l">
              <a:lnSpc>
                <a:spcPct val="115000"/>
              </a:lnSpc>
              <a:spcBef>
                <a:spcPts val="0"/>
              </a:spcBef>
              <a:spcAft>
                <a:spcPts val="0"/>
              </a:spcAft>
              <a:buNone/>
            </a:pPr>
            <a:r>
              <a:t/>
            </a:r>
            <a:endParaRPr b="1">
              <a:solidFill>
                <a:schemeClr val="lt1"/>
              </a:solidFill>
              <a:latin typeface="Arial"/>
              <a:ea typeface="Arial"/>
              <a:cs typeface="Arial"/>
              <a:sym typeface="Arial"/>
            </a:endParaRPr>
          </a:p>
          <a:p>
            <a:pPr indent="-238759" lvl="0" marL="365760" marR="0" rtl="0" algn="l">
              <a:lnSpc>
                <a:spcPct val="115000"/>
              </a:lnSpc>
              <a:spcBef>
                <a:spcPts val="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Help me stay on top of my commitments</a:t>
            </a:r>
            <a:r>
              <a:rPr b="1" lang="en">
                <a:solidFill>
                  <a:schemeClr val="lt1"/>
                </a:solidFill>
                <a:latin typeface="Arial"/>
                <a:ea typeface="Arial"/>
                <a:cs typeface="Arial"/>
                <a:sym typeface="Arial"/>
              </a:rPr>
              <a:t>”</a:t>
            </a:r>
            <a:endParaRPr>
              <a:latin typeface="Arial"/>
              <a:ea typeface="Arial"/>
              <a:cs typeface="Arial"/>
              <a:sym typeface="Arial"/>
            </a:endParaRPr>
          </a:p>
          <a:p>
            <a:pPr indent="0" lvl="0" marL="457200" marR="0" rtl="0" algn="l">
              <a:lnSpc>
                <a:spcPct val="115000"/>
              </a:lnSpc>
              <a:spcBef>
                <a:spcPts val="0"/>
              </a:spcBef>
              <a:spcAft>
                <a:spcPts val="0"/>
              </a:spcAft>
              <a:buNone/>
            </a:pPr>
            <a:r>
              <a:t/>
            </a:r>
            <a:endParaRPr sz="1800">
              <a:latin typeface="Arial"/>
              <a:ea typeface="Arial"/>
              <a:cs typeface="Arial"/>
              <a:sym typeface="Arial"/>
            </a:endParaRPr>
          </a:p>
          <a:p>
            <a:pPr indent="0" lvl="0" marL="0" marR="0" rtl="0" algn="ctr">
              <a:lnSpc>
                <a:spcPct val="115000"/>
              </a:lnSpc>
              <a:spcBef>
                <a:spcPts val="0"/>
              </a:spcBef>
              <a:spcAft>
                <a:spcPts val="0"/>
              </a:spcAft>
              <a:buNone/>
            </a:pPr>
            <a:r>
              <a:rPr i="1" lang="en" sz="2400">
                <a:latin typeface="Arial"/>
                <a:ea typeface="Arial"/>
                <a:cs typeface="Arial"/>
                <a:sym typeface="Arial"/>
              </a:rPr>
              <a:t>Define goals, not procedures</a:t>
            </a:r>
            <a:br>
              <a:rPr b="1" i="1" lang="en" sz="2400">
                <a:solidFill>
                  <a:schemeClr val="lt1"/>
                </a:solidFill>
                <a:latin typeface="Arial"/>
                <a:ea typeface="Arial"/>
                <a:cs typeface="Arial"/>
                <a:sym typeface="Arial"/>
              </a:rPr>
            </a:br>
            <a:endParaRPr b="1" i="1" sz="2400">
              <a:solidFill>
                <a:schemeClr val="lt1"/>
              </a:solidFill>
              <a:latin typeface="Arial"/>
              <a:ea typeface="Arial"/>
              <a:cs typeface="Arial"/>
              <a:sym typeface="Arial"/>
            </a:endParaRPr>
          </a:p>
          <a:p>
            <a:pPr indent="0" lvl="0" marL="365760" rtl="0" algn="l">
              <a:lnSpc>
                <a:spcPct val="115000"/>
              </a:lnSpc>
              <a:spcBef>
                <a:spcPts val="700"/>
              </a:spcBef>
              <a:spcAft>
                <a:spcPts val="0"/>
              </a:spcAft>
              <a:buNone/>
            </a:pPr>
            <a:r>
              <a:t/>
            </a:r>
            <a:endParaRPr sz="900">
              <a:solidFill>
                <a:schemeClr val="lt1"/>
              </a:solidFill>
              <a:latin typeface="Arial"/>
              <a:ea typeface="Arial"/>
              <a:cs typeface="Arial"/>
              <a:sym typeface="Arial"/>
            </a:endParaRPr>
          </a:p>
        </p:txBody>
      </p:sp>
      <p:sp>
        <p:nvSpPr>
          <p:cNvPr id="333" name="Google Shape;333;p36"/>
          <p:cNvSpPr txBox="1"/>
          <p:nvPr>
            <p:ph idx="1" type="body"/>
          </p:nvPr>
        </p:nvSpPr>
        <p:spPr>
          <a:xfrm>
            <a:off x="149325" y="1210675"/>
            <a:ext cx="4422600" cy="3416400"/>
          </a:xfrm>
          <a:prstGeom prst="rect">
            <a:avLst/>
          </a:prstGeom>
        </p:spPr>
        <p:txBody>
          <a:bodyPr anchorCtr="0" anchor="t" bIns="91425" lIns="0" spcFirstLastPara="1" rIns="91425" wrap="square" tIns="91425">
            <a:noAutofit/>
          </a:bodyPr>
          <a:lstStyle/>
          <a:p>
            <a:pPr indent="-238759" lvl="0" marL="365760" rtl="0" algn="l">
              <a:lnSpc>
                <a:spcPct val="115000"/>
              </a:lnSpc>
              <a:spcBef>
                <a:spcPts val="70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Call the weather API with zip code 10001</a:t>
            </a:r>
            <a:r>
              <a:rPr b="1" lang="en">
                <a:solidFill>
                  <a:schemeClr val="lt1"/>
                </a:solidFill>
                <a:latin typeface="Arial"/>
                <a:ea typeface="Arial"/>
                <a:cs typeface="Arial"/>
                <a:sym typeface="Arial"/>
              </a:rPr>
              <a:t>”</a:t>
            </a:r>
            <a:endParaRPr b="1">
              <a:solidFill>
                <a:schemeClr val="lt1"/>
              </a:solidFill>
              <a:latin typeface="Arial"/>
              <a:ea typeface="Arial"/>
              <a:cs typeface="Arial"/>
              <a:sym typeface="Arial"/>
            </a:endParaRPr>
          </a:p>
          <a:p>
            <a:pPr indent="0" lvl="0" marL="457200" rtl="0" algn="l">
              <a:lnSpc>
                <a:spcPct val="115000"/>
              </a:lnSpc>
              <a:spcBef>
                <a:spcPts val="700"/>
              </a:spcBef>
              <a:spcAft>
                <a:spcPts val="0"/>
              </a:spcAft>
              <a:buNone/>
            </a:pPr>
            <a:r>
              <a:t/>
            </a:r>
            <a:endParaRPr b="1">
              <a:solidFill>
                <a:schemeClr val="lt1"/>
              </a:solidFill>
              <a:latin typeface="Arial"/>
              <a:ea typeface="Arial"/>
              <a:cs typeface="Arial"/>
              <a:sym typeface="Arial"/>
            </a:endParaRPr>
          </a:p>
          <a:p>
            <a:pPr indent="-238759" lvl="0" marL="365760" marR="0" rtl="0" algn="l">
              <a:lnSpc>
                <a:spcPct val="115000"/>
              </a:lnSpc>
              <a:spcBef>
                <a:spcPts val="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Format this JSON response into a table</a:t>
            </a:r>
            <a:r>
              <a:rPr b="1" lang="en">
                <a:solidFill>
                  <a:schemeClr val="lt1"/>
                </a:solidFill>
                <a:latin typeface="Arial"/>
                <a:ea typeface="Arial"/>
                <a:cs typeface="Arial"/>
                <a:sym typeface="Arial"/>
              </a:rPr>
              <a:t>”</a:t>
            </a:r>
            <a:endParaRPr b="1">
              <a:solidFill>
                <a:schemeClr val="lt1"/>
              </a:solidFill>
              <a:latin typeface="Arial"/>
              <a:ea typeface="Arial"/>
              <a:cs typeface="Arial"/>
              <a:sym typeface="Arial"/>
            </a:endParaRPr>
          </a:p>
          <a:p>
            <a:pPr indent="0" lvl="0" marL="457200" marR="0" rtl="0" algn="l">
              <a:lnSpc>
                <a:spcPct val="115000"/>
              </a:lnSpc>
              <a:spcBef>
                <a:spcPts val="0"/>
              </a:spcBef>
              <a:spcAft>
                <a:spcPts val="0"/>
              </a:spcAft>
              <a:buNone/>
            </a:pPr>
            <a:r>
              <a:t/>
            </a:r>
            <a:endParaRPr b="1">
              <a:solidFill>
                <a:schemeClr val="lt1"/>
              </a:solidFill>
              <a:latin typeface="Arial"/>
              <a:ea typeface="Arial"/>
              <a:cs typeface="Arial"/>
              <a:sym typeface="Arial"/>
            </a:endParaRPr>
          </a:p>
          <a:p>
            <a:pPr indent="-238759" lvl="0" marL="365760" marR="0" rtl="0" algn="l">
              <a:lnSpc>
                <a:spcPct val="115000"/>
              </a:lnSpc>
              <a:spcBef>
                <a:spcPts val="0"/>
              </a:spcBef>
              <a:spcAft>
                <a:spcPts val="0"/>
              </a:spcAft>
              <a:buClr>
                <a:srgbClr val="D6B5FF"/>
              </a:buClr>
              <a:buSzPts val="1600"/>
              <a:buFont typeface="Arial"/>
              <a:buChar char="✦"/>
            </a:pPr>
            <a:r>
              <a:rPr b="1" lang="en">
                <a:solidFill>
                  <a:schemeClr val="lt1"/>
                </a:solidFill>
                <a:latin typeface="Arial"/>
                <a:ea typeface="Arial"/>
                <a:cs typeface="Arial"/>
                <a:sym typeface="Arial"/>
              </a:rPr>
              <a:t>“</a:t>
            </a:r>
            <a:r>
              <a:rPr lang="en">
                <a:latin typeface="Arial"/>
                <a:ea typeface="Arial"/>
                <a:cs typeface="Arial"/>
                <a:sym typeface="Arial"/>
              </a:rPr>
              <a:t>If the status is pending, wait 5 seconds and retry</a:t>
            </a:r>
            <a:r>
              <a:rPr b="1" lang="en">
                <a:solidFill>
                  <a:schemeClr val="lt1"/>
                </a:solidFill>
                <a:latin typeface="Arial"/>
                <a:ea typeface="Arial"/>
                <a:cs typeface="Arial"/>
                <a:sym typeface="Arial"/>
              </a:rPr>
              <a:t>”</a:t>
            </a:r>
            <a:endParaRPr>
              <a:latin typeface="Arial"/>
              <a:ea typeface="Arial"/>
              <a:cs typeface="Arial"/>
              <a:sym typeface="Arial"/>
            </a:endParaRPr>
          </a:p>
          <a:p>
            <a:pPr indent="0" lvl="0" marL="0" marR="0" rtl="0" algn="l">
              <a:lnSpc>
                <a:spcPct val="115000"/>
              </a:lnSpc>
              <a:spcBef>
                <a:spcPts val="0"/>
              </a:spcBef>
              <a:spcAft>
                <a:spcPts val="0"/>
              </a:spcAft>
              <a:buNone/>
            </a:pPr>
            <a:r>
              <a:t/>
            </a:r>
            <a:endParaRPr sz="18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i="1" lang="en" sz="2400">
                <a:latin typeface="Arial"/>
                <a:ea typeface="Arial"/>
                <a:cs typeface="Arial"/>
                <a:sym typeface="Arial"/>
              </a:rPr>
              <a:t>AI as a smart function caller</a:t>
            </a:r>
            <a:endParaRPr i="1" sz="2400">
              <a:latin typeface="Arial"/>
              <a:ea typeface="Arial"/>
              <a:cs typeface="Arial"/>
              <a:sym typeface="Arial"/>
            </a:endParaRPr>
          </a:p>
          <a:p>
            <a:pPr indent="0" lvl="0" marL="0" marR="0" rtl="0" algn="l">
              <a:lnSpc>
                <a:spcPct val="115000"/>
              </a:lnSpc>
              <a:spcBef>
                <a:spcPts val="0"/>
              </a:spcBef>
              <a:spcAft>
                <a:spcPts val="0"/>
              </a:spcAft>
              <a:buNone/>
            </a:pPr>
            <a:br>
              <a:rPr b="1" lang="en" sz="1300">
                <a:solidFill>
                  <a:schemeClr val="lt1"/>
                </a:solidFill>
                <a:latin typeface="Arial"/>
                <a:ea typeface="Arial"/>
                <a:cs typeface="Arial"/>
                <a:sym typeface="Arial"/>
              </a:rPr>
            </a:br>
            <a:endParaRPr b="1" sz="1300">
              <a:solidFill>
                <a:schemeClr val="lt1"/>
              </a:solidFill>
              <a:latin typeface="Arial"/>
              <a:ea typeface="Arial"/>
              <a:cs typeface="Arial"/>
              <a:sym typeface="Arial"/>
            </a:endParaRPr>
          </a:p>
          <a:p>
            <a:pPr indent="0" lvl="0" marL="365760" rtl="0" algn="l">
              <a:lnSpc>
                <a:spcPct val="115000"/>
              </a:lnSpc>
              <a:spcBef>
                <a:spcPts val="700"/>
              </a:spcBef>
              <a:spcAft>
                <a:spcPts val="0"/>
              </a:spcAft>
              <a:buNone/>
            </a:pPr>
            <a:r>
              <a:t/>
            </a:r>
            <a:endParaRPr sz="900">
              <a:solidFill>
                <a:schemeClr val="lt1"/>
              </a:solidFill>
              <a:latin typeface="Arial"/>
              <a:ea typeface="Arial"/>
              <a:cs typeface="Arial"/>
              <a:sym typeface="Arial"/>
            </a:endParaRPr>
          </a:p>
        </p:txBody>
      </p:sp>
      <p:sp>
        <p:nvSpPr>
          <p:cNvPr id="334" name="Google Shape;334;p36"/>
          <p:cNvSpPr/>
          <p:nvPr/>
        </p:nvSpPr>
        <p:spPr>
          <a:xfrm rot="-5395690">
            <a:off x="2726091" y="2895934"/>
            <a:ext cx="3589203"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7"/>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40" name="Google Shape;340;p37"/>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solidFill>
                  <a:schemeClr val="lt1"/>
                </a:solidFill>
                <a:latin typeface="Arial"/>
                <a:ea typeface="Arial"/>
                <a:cs typeface="Arial"/>
                <a:sym typeface="Arial"/>
              </a:rPr>
              <a:t>Thinking Agentically</a:t>
            </a:r>
            <a:endParaRPr>
              <a:solidFill>
                <a:schemeClr val="lt1"/>
              </a:solidFill>
              <a:latin typeface="Arial"/>
              <a:ea typeface="Arial"/>
              <a:cs typeface="Arial"/>
              <a:sym typeface="Arial"/>
            </a:endParaRPr>
          </a:p>
        </p:txBody>
      </p:sp>
      <p:pic>
        <p:nvPicPr>
          <p:cNvPr id="341" name="Google Shape;341;p37"/>
          <p:cNvPicPr preferRelativeResize="0"/>
          <p:nvPr/>
        </p:nvPicPr>
        <p:blipFill rotWithShape="1">
          <a:blip r:embed="rId3">
            <a:alphaModFix amt="39000"/>
          </a:blip>
          <a:srcRect b="43681" l="34878" r="0" t="0"/>
          <a:stretch/>
        </p:blipFill>
        <p:spPr>
          <a:xfrm flipH="1">
            <a:off x="7140025" y="3213125"/>
            <a:ext cx="2077425" cy="1992101"/>
          </a:xfrm>
          <a:prstGeom prst="rect">
            <a:avLst/>
          </a:prstGeom>
          <a:noFill/>
          <a:ln>
            <a:noFill/>
          </a:ln>
        </p:spPr>
      </p:pic>
      <p:sp>
        <p:nvSpPr>
          <p:cNvPr id="342" name="Google Shape;342;p37"/>
          <p:cNvSpPr txBox="1"/>
          <p:nvPr>
            <p:ph type="title"/>
          </p:nvPr>
        </p:nvSpPr>
        <p:spPr>
          <a:xfrm>
            <a:off x="1045300" y="1753325"/>
            <a:ext cx="7234200" cy="1913400"/>
          </a:xfrm>
          <a:prstGeom prst="rect">
            <a:avLst/>
          </a:prstGeom>
        </p:spPr>
        <p:txBody>
          <a:bodyPr anchorCtr="0" anchor="ctr"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b="0" lang="en" sz="2700">
                <a:latin typeface="Arial"/>
                <a:ea typeface="Arial"/>
                <a:cs typeface="Arial"/>
                <a:sym typeface="Arial"/>
              </a:rPr>
              <a:t>Agentic thinking is giving AI the ability to</a:t>
            </a:r>
            <a:endParaRPr b="0" sz="27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2700">
                <a:latin typeface="Arial"/>
                <a:ea typeface="Arial"/>
                <a:cs typeface="Arial"/>
                <a:sym typeface="Arial"/>
              </a:rPr>
              <a:t> </a:t>
            </a:r>
            <a:r>
              <a:rPr i="1" lang="en" sz="2700">
                <a:solidFill>
                  <a:schemeClr val="lt2"/>
                </a:solidFill>
                <a:latin typeface="Arial"/>
                <a:ea typeface="Arial"/>
                <a:cs typeface="Arial"/>
                <a:sym typeface="Arial"/>
              </a:rPr>
              <a:t>make decisions</a:t>
            </a:r>
            <a:r>
              <a:rPr i="1" lang="en" sz="2700">
                <a:latin typeface="Arial"/>
                <a:ea typeface="Arial"/>
                <a:cs typeface="Arial"/>
                <a:sym typeface="Arial"/>
              </a:rPr>
              <a:t> </a:t>
            </a:r>
            <a:r>
              <a:rPr b="0" lang="en" sz="2700">
                <a:latin typeface="Arial"/>
                <a:ea typeface="Arial"/>
                <a:cs typeface="Arial"/>
                <a:sym typeface="Arial"/>
              </a:rPr>
              <a:t>for a given task, and giving it</a:t>
            </a:r>
            <a:r>
              <a:rPr i="1" lang="en" sz="2700">
                <a:latin typeface="Arial"/>
                <a:ea typeface="Arial"/>
                <a:cs typeface="Arial"/>
                <a:sym typeface="Arial"/>
              </a:rPr>
              <a:t> </a:t>
            </a:r>
            <a:r>
              <a:rPr i="1" lang="en" sz="2700">
                <a:solidFill>
                  <a:schemeClr val="lt2"/>
                </a:solidFill>
                <a:latin typeface="Arial"/>
                <a:ea typeface="Arial"/>
                <a:cs typeface="Arial"/>
                <a:sym typeface="Arial"/>
              </a:rPr>
              <a:t>tools</a:t>
            </a:r>
            <a:r>
              <a:rPr i="1" lang="en" sz="2700">
                <a:latin typeface="Arial"/>
                <a:ea typeface="Arial"/>
                <a:cs typeface="Arial"/>
                <a:sym typeface="Arial"/>
              </a:rPr>
              <a:t> </a:t>
            </a:r>
            <a:r>
              <a:rPr b="0" lang="en" sz="2700">
                <a:latin typeface="Arial"/>
                <a:ea typeface="Arial"/>
                <a:cs typeface="Arial"/>
                <a:sym typeface="Arial"/>
              </a:rPr>
              <a:t>necessary to complete the task.</a:t>
            </a:r>
            <a:endParaRPr b="0" sz="12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8"/>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000">
                <a:latin typeface="Arial"/>
                <a:ea typeface="Arial"/>
                <a:cs typeface="Arial"/>
                <a:sym typeface="Arial"/>
              </a:rPr>
              <a:t>Demo</a:t>
            </a:r>
            <a:endParaRPr sz="3000">
              <a:latin typeface="Arial"/>
              <a:ea typeface="Arial"/>
              <a:cs typeface="Arial"/>
              <a:sym typeface="Arial"/>
            </a:endParaRPr>
          </a:p>
          <a:p>
            <a:pPr indent="0" lvl="0" marL="0" rtl="0" algn="ctr">
              <a:lnSpc>
                <a:spcPct val="115000"/>
              </a:lnSpc>
              <a:spcBef>
                <a:spcPts val="0"/>
              </a:spcBef>
              <a:spcAft>
                <a:spcPts val="0"/>
              </a:spcAft>
              <a:buClr>
                <a:schemeClr val="dk1"/>
              </a:buClr>
              <a:buSzPts val="990"/>
              <a:buFont typeface="Arial"/>
              <a:buNone/>
            </a:pPr>
            <a:r>
              <a:rPr lang="en" sz="1500">
                <a:latin typeface="Arial"/>
                <a:ea typeface="Arial"/>
                <a:cs typeface="Arial"/>
                <a:sym typeface="Arial"/>
              </a:rPr>
              <a:t>Slack to Jira in Flows</a:t>
            </a:r>
            <a:endParaRPr sz="15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9"/>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53" name="Google Shape;353;p39"/>
          <p:cNvSpPr txBox="1"/>
          <p:nvPr>
            <p:ph type="title"/>
          </p:nvPr>
        </p:nvSpPr>
        <p:spPr>
          <a:xfrm>
            <a:off x="540300" y="445025"/>
            <a:ext cx="39507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Slack to Jira: Why this worked</a:t>
            </a:r>
            <a:endParaRPr>
              <a:solidFill>
                <a:schemeClr val="lt1"/>
              </a:solidFill>
              <a:latin typeface="Arial"/>
              <a:ea typeface="Arial"/>
              <a:cs typeface="Arial"/>
              <a:sym typeface="Arial"/>
            </a:endParaRPr>
          </a:p>
        </p:txBody>
      </p:sp>
      <p:sp>
        <p:nvSpPr>
          <p:cNvPr id="354" name="Google Shape;354;p39"/>
          <p:cNvSpPr txBox="1"/>
          <p:nvPr>
            <p:ph idx="1" type="body"/>
          </p:nvPr>
        </p:nvSpPr>
        <p:spPr>
          <a:xfrm>
            <a:off x="933800" y="1288100"/>
            <a:ext cx="4422600" cy="1648800"/>
          </a:xfrm>
          <a:prstGeom prst="rect">
            <a:avLst/>
          </a:prstGeom>
        </p:spPr>
        <p:txBody>
          <a:bodyPr anchorCtr="0" anchor="t" bIns="91425" lIns="0" spcFirstLastPara="1" rIns="91425" wrap="square" tIns="91425">
            <a:noAutofit/>
          </a:bodyPr>
          <a:lstStyle/>
          <a:p>
            <a:pPr indent="-327660" lvl="0" marL="365760" rtl="0" algn="l">
              <a:lnSpc>
                <a:spcPct val="115000"/>
              </a:lnSpc>
              <a:spcBef>
                <a:spcPts val="700"/>
              </a:spcBef>
              <a:spcAft>
                <a:spcPts val="0"/>
              </a:spcAft>
              <a:buClr>
                <a:srgbClr val="D6B5FF"/>
              </a:buClr>
              <a:buSzPts val="3000"/>
              <a:buFont typeface="Arial"/>
              <a:buChar char="✦"/>
            </a:pPr>
            <a:r>
              <a:rPr lang="en" sz="3000">
                <a:latin typeface="Arial"/>
                <a:ea typeface="Arial"/>
                <a:cs typeface="Arial"/>
                <a:sym typeface="Arial"/>
              </a:rPr>
              <a:t>Clear Goal</a:t>
            </a:r>
            <a:endParaRPr sz="3000">
              <a:latin typeface="Arial"/>
              <a:ea typeface="Arial"/>
              <a:cs typeface="Arial"/>
              <a:sym typeface="Arial"/>
            </a:endParaRPr>
          </a:p>
          <a:p>
            <a:pPr indent="0" lvl="0" marL="0" rtl="0" algn="l">
              <a:lnSpc>
                <a:spcPct val="115000"/>
              </a:lnSpc>
              <a:spcBef>
                <a:spcPts val="700"/>
              </a:spcBef>
              <a:spcAft>
                <a:spcPts val="0"/>
              </a:spcAft>
              <a:buNone/>
            </a:pPr>
            <a:r>
              <a:t/>
            </a:r>
            <a:endParaRPr sz="3000">
              <a:latin typeface="Arial"/>
              <a:ea typeface="Arial"/>
              <a:cs typeface="Arial"/>
              <a:sym typeface="Arial"/>
            </a:endParaRPr>
          </a:p>
          <a:p>
            <a:pPr indent="-327660" lvl="0" marL="365760" marR="0" rtl="0" algn="l">
              <a:lnSpc>
                <a:spcPct val="115000"/>
              </a:lnSpc>
              <a:spcBef>
                <a:spcPts val="0"/>
              </a:spcBef>
              <a:spcAft>
                <a:spcPts val="0"/>
              </a:spcAft>
              <a:buClr>
                <a:srgbClr val="D6B5FF"/>
              </a:buClr>
              <a:buSzPts val="3000"/>
              <a:buFont typeface="Arial"/>
              <a:buChar char="✦"/>
            </a:pPr>
            <a:r>
              <a:rPr lang="en" sz="3000">
                <a:latin typeface="Arial"/>
                <a:ea typeface="Arial"/>
                <a:cs typeface="Arial"/>
                <a:sym typeface="Arial"/>
              </a:rPr>
              <a:t>Available Capabilities</a:t>
            </a:r>
            <a:endParaRPr sz="3000">
              <a:latin typeface="Arial"/>
              <a:ea typeface="Arial"/>
              <a:cs typeface="Arial"/>
              <a:sym typeface="Arial"/>
            </a:endParaRPr>
          </a:p>
          <a:p>
            <a:pPr indent="0" lvl="0" marL="0" marR="0" rtl="0" algn="l">
              <a:lnSpc>
                <a:spcPct val="115000"/>
              </a:lnSpc>
              <a:spcBef>
                <a:spcPts val="0"/>
              </a:spcBef>
              <a:spcAft>
                <a:spcPts val="0"/>
              </a:spcAft>
              <a:buNone/>
            </a:pPr>
            <a:r>
              <a:t/>
            </a:r>
            <a:endParaRPr sz="3000">
              <a:latin typeface="Arial"/>
              <a:ea typeface="Arial"/>
              <a:cs typeface="Arial"/>
              <a:sym typeface="Arial"/>
            </a:endParaRPr>
          </a:p>
          <a:p>
            <a:pPr indent="-327660" lvl="0" marL="365760" marR="0" rtl="0" algn="l">
              <a:lnSpc>
                <a:spcPct val="115000"/>
              </a:lnSpc>
              <a:spcBef>
                <a:spcPts val="0"/>
              </a:spcBef>
              <a:spcAft>
                <a:spcPts val="0"/>
              </a:spcAft>
              <a:buClr>
                <a:srgbClr val="D6B5FF"/>
              </a:buClr>
              <a:buSzPts val="3000"/>
              <a:buFont typeface="Arial"/>
              <a:buChar char="✦"/>
            </a:pPr>
            <a:r>
              <a:rPr lang="en" sz="3000">
                <a:latin typeface="Arial"/>
                <a:ea typeface="Arial"/>
                <a:cs typeface="Arial"/>
                <a:sym typeface="Arial"/>
              </a:rPr>
              <a:t>Freedom to decide</a:t>
            </a:r>
            <a:endParaRPr sz="3000">
              <a:solidFill>
                <a:schemeClr val="lt1"/>
              </a:solidFill>
              <a:latin typeface="Arial"/>
              <a:ea typeface="Arial"/>
              <a:cs typeface="Arial"/>
              <a:sym typeface="Arial"/>
            </a:endParaRPr>
          </a:p>
        </p:txBody>
      </p:sp>
      <p:pic>
        <p:nvPicPr>
          <p:cNvPr id="355" name="Google Shape;355;p39"/>
          <p:cNvPicPr preferRelativeResize="0"/>
          <p:nvPr/>
        </p:nvPicPr>
        <p:blipFill rotWithShape="1">
          <a:blip r:embed="rId3">
            <a:alphaModFix amt="39000"/>
          </a:blip>
          <a:srcRect b="43681" l="34878" r="0" t="0"/>
          <a:stretch/>
        </p:blipFill>
        <p:spPr>
          <a:xfrm flipH="1">
            <a:off x="7140025" y="3213125"/>
            <a:ext cx="2077425" cy="1992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0"/>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5100">
                <a:latin typeface="Arial"/>
                <a:ea typeface="Arial"/>
                <a:cs typeface="Arial"/>
                <a:sym typeface="Arial"/>
              </a:rPr>
              <a:t>MCP</a:t>
            </a:r>
            <a:r>
              <a:rPr lang="en" sz="3000">
                <a:latin typeface="Arial"/>
                <a:ea typeface="Arial"/>
                <a:cs typeface="Arial"/>
                <a:sym typeface="Arial"/>
              </a:rPr>
              <a:t>: </a:t>
            </a:r>
            <a:r>
              <a:rPr i="1" lang="en" sz="2500">
                <a:latin typeface="Arial"/>
                <a:ea typeface="Arial"/>
                <a:cs typeface="Arial"/>
                <a:sym typeface="Arial"/>
              </a:rPr>
              <a:t>Making Agentic AI Practical</a:t>
            </a:r>
            <a:endParaRPr i="1" sz="1000">
              <a:latin typeface="Arial"/>
              <a:ea typeface="Arial"/>
              <a:cs typeface="Arial"/>
              <a:sym typeface="Arial"/>
            </a:endParaRPr>
          </a:p>
        </p:txBody>
      </p:sp>
      <p:sp>
        <p:nvSpPr>
          <p:cNvPr id="361" name="Google Shape;361;p40"/>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62" name="Google Shape;362;p40"/>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Model Context Protocol</a:t>
            </a:r>
            <a:endParaRPr>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1"/>
          <p:cNvSpPr txBox="1"/>
          <p:nvPr>
            <p:ph type="title"/>
          </p:nvPr>
        </p:nvSpPr>
        <p:spPr>
          <a:xfrm>
            <a:off x="758175" y="2355900"/>
            <a:ext cx="7358100" cy="557100"/>
          </a:xfrm>
          <a:prstGeom prst="rect">
            <a:avLst/>
          </a:prstGeom>
        </p:spPr>
        <p:txBody>
          <a:bodyPr anchorCtr="0" anchor="b" bIns="68575" lIns="0" spcFirstLastPara="1" rIns="68575" wrap="square" tIns="68575">
            <a:noAutofit/>
          </a:bodyPr>
          <a:lstStyle/>
          <a:p>
            <a:pPr indent="0" lvl="0" marL="0" rtl="0" algn="ctr">
              <a:lnSpc>
                <a:spcPct val="115000"/>
              </a:lnSpc>
              <a:spcBef>
                <a:spcPts val="0"/>
              </a:spcBef>
              <a:spcAft>
                <a:spcPts val="0"/>
              </a:spcAft>
              <a:buClr>
                <a:schemeClr val="dk1"/>
              </a:buClr>
              <a:buSzPts val="990"/>
              <a:buFont typeface="Arial"/>
              <a:buNone/>
            </a:pPr>
            <a:r>
              <a:rPr lang="en" sz="3000">
                <a:latin typeface="Arial"/>
                <a:ea typeface="Arial"/>
                <a:cs typeface="Arial"/>
                <a:sym typeface="Arial"/>
              </a:rPr>
              <a:t>Audience Poll</a:t>
            </a:r>
            <a:endParaRPr sz="1500">
              <a:latin typeface="Arial"/>
              <a:ea typeface="Arial"/>
              <a:cs typeface="Arial"/>
              <a:sym typeface="Arial"/>
            </a:endParaRPr>
          </a:p>
        </p:txBody>
      </p:sp>
      <p:sp>
        <p:nvSpPr>
          <p:cNvPr id="368" name="Google Shape;368;p41"/>
          <p:cNvSpPr/>
          <p:nvPr/>
        </p:nvSpPr>
        <p:spPr>
          <a:xfrm>
            <a:off x="-197150" y="935725"/>
            <a:ext cx="3589200" cy="45900"/>
          </a:xfrm>
          <a:prstGeom prst="roundRect">
            <a:avLst>
              <a:gd fmla="val 50000" name="adj"/>
            </a:avLst>
          </a:prstGeom>
          <a:gradFill>
            <a:gsLst>
              <a:gs pos="0">
                <a:srgbClr val="FF6C37"/>
              </a:gs>
              <a:gs pos="18000">
                <a:srgbClr val="FF6C37"/>
              </a:gs>
              <a:gs pos="100000">
                <a:srgbClr val="710DED"/>
              </a:gs>
            </a:gsLst>
            <a:lin ang="0" scaled="0"/>
          </a:gra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solidFill>
                <a:srgbClr val="350767"/>
              </a:solidFill>
              <a:latin typeface="Inter"/>
              <a:ea typeface="Inter"/>
              <a:cs typeface="Inter"/>
              <a:sym typeface="Inter"/>
            </a:endParaRPr>
          </a:p>
        </p:txBody>
      </p:sp>
      <p:sp>
        <p:nvSpPr>
          <p:cNvPr id="369" name="Google Shape;369;p41"/>
          <p:cNvSpPr txBox="1"/>
          <p:nvPr>
            <p:ph type="title"/>
          </p:nvPr>
        </p:nvSpPr>
        <p:spPr>
          <a:xfrm>
            <a:off x="540300" y="445025"/>
            <a:ext cx="3114000" cy="572700"/>
          </a:xfrm>
          <a:prstGeom prst="rect">
            <a:avLst/>
          </a:prstGeom>
        </p:spPr>
        <p:txBody>
          <a:bodyPr anchorCtr="0" anchor="b" bIns="68575" lIns="0" spcFirstLastPara="1" rIns="68575" wrap="square" tIns="68575">
            <a:noAutofit/>
          </a:bodyPr>
          <a:lstStyle/>
          <a:p>
            <a:pPr indent="0" lvl="0" marL="0" rtl="0" algn="l">
              <a:spcBef>
                <a:spcPts val="0"/>
              </a:spcBef>
              <a:spcAft>
                <a:spcPts val="0"/>
              </a:spcAft>
              <a:buNone/>
            </a:pPr>
            <a:r>
              <a:rPr lang="en">
                <a:latin typeface="Arial"/>
                <a:ea typeface="Arial"/>
                <a:cs typeface="Arial"/>
                <a:sym typeface="Arial"/>
              </a:rPr>
              <a:t>Setting the Stage</a:t>
            </a:r>
            <a:endParaRPr>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